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E3D5FF"/>
    <a:srgbClr val="F9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4273-BBB4-43DA-91AF-87D1541696C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7A9B-3F2D-4A8B-8473-21FF2270F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3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8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8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1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7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5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0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1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465B-5B08-4147-84C7-2CE7EF7DCB1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53AC-FA0E-4FB3-A1C0-60D3D0B98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15148-465C-443B-BEB9-98C55AD2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" y="532400"/>
            <a:ext cx="5769239" cy="82989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929970-B0D7-40DA-AAC6-371E3C456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33" y="7983432"/>
            <a:ext cx="648792" cy="705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475119-0132-4034-82A5-5B9026436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79" y="7013711"/>
            <a:ext cx="716502" cy="6523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720086-A1C1-4F8E-AB3E-966C20BA2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29" y="4991592"/>
            <a:ext cx="716502" cy="694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D08000-4868-48C8-AA1E-100A0D2743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3" y="3870339"/>
            <a:ext cx="716502" cy="752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816138-C07E-4FFE-8D55-8EE86367B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14" y="1745261"/>
            <a:ext cx="716502" cy="777481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2DEE4D7F-2622-4EDC-9C24-30A439BF1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269" y="263918"/>
            <a:ext cx="908383" cy="1463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5594" y="8234430"/>
            <a:ext cx="90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Myself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89122" y="8215948"/>
            <a:ext cx="2095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My world - family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27000" y="126848"/>
            <a:ext cx="6585527" cy="96198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7AEDBD1-2E57-40BE-B43E-F5D38D9520F1}"/>
              </a:ext>
            </a:extLst>
          </p:cNvPr>
          <p:cNvSpPr/>
          <p:nvPr/>
        </p:nvSpPr>
        <p:spPr>
          <a:xfrm>
            <a:off x="222157" y="9128225"/>
            <a:ext cx="6353621" cy="4848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i="1" dirty="0">
              <a:solidFill>
                <a:schemeClr val="tx1"/>
              </a:solidFill>
              <a:latin typeface="Gill Sans"/>
              <a:cs typeface="Gill Sans"/>
            </a:endParaRPr>
          </a:p>
          <a:p>
            <a:r>
              <a:rPr lang="en-GB" sz="1200" i="1" dirty="0">
                <a:solidFill>
                  <a:schemeClr val="tx1"/>
                </a:solidFill>
                <a:latin typeface="Gill Sans"/>
                <a:cs typeface="Gill Sans"/>
              </a:rPr>
              <a:t>And everyone present was filled with the Holy Spirit </a:t>
            </a:r>
          </a:p>
          <a:p>
            <a:r>
              <a:rPr lang="en-GB" sz="1200" i="1" dirty="0">
                <a:solidFill>
                  <a:schemeClr val="tx1"/>
                </a:solidFill>
                <a:latin typeface="Gill Sans"/>
                <a:cs typeface="Gill Sans"/>
              </a:rPr>
              <a:t>and began speaking in other languages, as the Holy Spirit gave them this ability. </a:t>
            </a:r>
            <a:r>
              <a:rPr lang="en-GB" sz="12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Acts 2:4</a:t>
            </a:r>
          </a:p>
          <a:p>
            <a:endParaRPr lang="en-GB" sz="1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E3330CB-AED4-4EED-9281-6E27396D7457}"/>
              </a:ext>
            </a:extLst>
          </p:cNvPr>
          <p:cNvSpPr txBox="1"/>
          <p:nvPr/>
        </p:nvSpPr>
        <p:spPr>
          <a:xfrm>
            <a:off x="117856" y="8866670"/>
            <a:ext cx="243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SUBJECT AIM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69622" y="7360356"/>
            <a:ext cx="1408289" cy="2769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Free time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86019" y="7187499"/>
            <a:ext cx="140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School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677356" y="6186312"/>
            <a:ext cx="140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Holidays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033227" y="6206834"/>
            <a:ext cx="140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Home Life</a:t>
            </a:r>
          </a:p>
        </p:txBody>
      </p:sp>
      <p:sp>
        <p:nvSpPr>
          <p:cNvPr id="148" name="TextBox 147"/>
          <p:cNvSpPr txBox="1"/>
          <p:nvPr/>
        </p:nvSpPr>
        <p:spPr>
          <a:xfrm rot="4074818">
            <a:off x="546737" y="5678272"/>
            <a:ext cx="1732051" cy="99184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61547"/>
              </a:avLst>
            </a:prstTxWarp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Daily routine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althy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 living </a:t>
            </a:r>
          </a:p>
        </p:txBody>
      </p:sp>
      <p:sp>
        <p:nvSpPr>
          <p:cNvPr id="152" name="TextBox 151"/>
          <p:cNvSpPr txBox="1"/>
          <p:nvPr/>
        </p:nvSpPr>
        <p:spPr>
          <a:xfrm rot="5400000">
            <a:off x="3536727" y="6726561"/>
            <a:ext cx="2004012" cy="1549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ArchUp">
              <a:avLst>
                <a:gd name="adj" fmla="val 12290512"/>
              </a:avLst>
            </a:prstTxWarp>
            <a:spAutoFit/>
          </a:bodyPr>
          <a:lstStyle/>
          <a:p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Food 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538642" y="5209823"/>
            <a:ext cx="181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Clothes and Shopping</a:t>
            </a:r>
          </a:p>
        </p:txBody>
      </p:sp>
      <p:sp>
        <p:nvSpPr>
          <p:cNvPr id="156" name="TextBox 155"/>
          <p:cNvSpPr txBox="1"/>
          <p:nvPr/>
        </p:nvSpPr>
        <p:spPr>
          <a:xfrm rot="4325849">
            <a:off x="3305552" y="4198874"/>
            <a:ext cx="1614016" cy="1715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ArchUp">
              <a:avLst>
                <a:gd name="adj" fmla="val 12290512"/>
              </a:avLst>
            </a:prstTxWarp>
            <a:spAutoFit/>
          </a:bodyPr>
          <a:lstStyle/>
          <a:p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Media &amp; Technology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398247" y="4190098"/>
            <a:ext cx="140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Berlin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819320" y="4159051"/>
            <a:ext cx="140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Relationships /Festivals 	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81311" y="3112936"/>
            <a:ext cx="2394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New GCSE 2024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452783" y="2073751"/>
            <a:ext cx="3000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New GCSE 2024</a:t>
            </a:r>
          </a:p>
        </p:txBody>
      </p:sp>
      <p:sp>
        <p:nvSpPr>
          <p:cNvPr id="207" name="TextBox 206"/>
          <p:cNvSpPr txBox="1"/>
          <p:nvPr/>
        </p:nvSpPr>
        <p:spPr>
          <a:xfrm rot="20370930">
            <a:off x="747215" y="1195911"/>
            <a:ext cx="1408289" cy="2273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Coming 2024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FA18C534-612A-4F0E-989F-14BBBF7DDCD1}"/>
              </a:ext>
            </a:extLst>
          </p:cNvPr>
          <p:cNvSpPr txBox="1"/>
          <p:nvPr/>
        </p:nvSpPr>
        <p:spPr>
          <a:xfrm>
            <a:off x="1110674" y="196400"/>
            <a:ext cx="4333377" cy="44948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909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3818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728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7638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4546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1456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8365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5275" algn="l" defTabSz="1093818" rtl="0" eaLnBrk="1" latinLnBrk="0" hangingPunct="1">
              <a:defRPr sz="21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21" i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German Learning Journey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DE172-EAC4-40F9-AE62-8B04E0109E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5968" y="7802282"/>
            <a:ext cx="371206" cy="42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D77A3-B06D-415B-8DC3-558907B880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550" y="7538967"/>
            <a:ext cx="472702" cy="64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F7ED66-A5B1-4B39-AD29-E2E31C2629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896" y="5514637"/>
            <a:ext cx="393273" cy="501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B3CB39-B88F-4206-B807-DEE1CC4020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1699" y="5596518"/>
            <a:ext cx="613438" cy="606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AD72B9-5AAF-4056-AD32-C0F1228E26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812" y="6859224"/>
            <a:ext cx="383526" cy="339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2FEE44-58F4-42B4-B023-395B2A72BC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703" y="5608736"/>
            <a:ext cx="518313" cy="518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6432CD-10FA-4363-92E4-4B3121F5D6D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8480"/>
          <a:stretch/>
        </p:blipFill>
        <p:spPr>
          <a:xfrm>
            <a:off x="5217341" y="4570280"/>
            <a:ext cx="589408" cy="362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ED152C-E339-4FD1-BD29-83BBAC06C68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6599" t="2780" r="26665" b="2710"/>
          <a:stretch/>
        </p:blipFill>
        <p:spPr>
          <a:xfrm>
            <a:off x="1534047" y="6733194"/>
            <a:ext cx="167082" cy="337866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0F9D5B8-9559-41D7-B208-1FF80C124041}"/>
              </a:ext>
            </a:extLst>
          </p:cNvPr>
          <p:cNvSpPr txBox="1"/>
          <p:nvPr/>
        </p:nvSpPr>
        <p:spPr>
          <a:xfrm>
            <a:off x="2638400" y="8592969"/>
            <a:ext cx="11617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1</a:t>
            </a:r>
          </a:p>
          <a:p>
            <a:r>
              <a:rPr lang="en-GB" sz="900" b="1" dirty="0"/>
              <a:t>Reading + Listening</a:t>
            </a:r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B04140EE-81BA-41AB-B467-FD5E46121F50}"/>
              </a:ext>
            </a:extLst>
          </p:cNvPr>
          <p:cNvSpPr/>
          <p:nvPr/>
        </p:nvSpPr>
        <p:spPr>
          <a:xfrm rot="10800000">
            <a:off x="3105659" y="8333327"/>
            <a:ext cx="210382" cy="2636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DD8FFA3-CD6E-4882-9228-8D4B85D290AD}"/>
              </a:ext>
            </a:extLst>
          </p:cNvPr>
          <p:cNvSpPr txBox="1"/>
          <p:nvPr/>
        </p:nvSpPr>
        <p:spPr>
          <a:xfrm>
            <a:off x="1573418" y="7869118"/>
            <a:ext cx="94583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2</a:t>
            </a:r>
          </a:p>
          <a:p>
            <a:r>
              <a:rPr lang="en-GB" sz="900" b="1" dirty="0"/>
              <a:t>Speaking</a:t>
            </a:r>
          </a:p>
        </p:txBody>
      </p:sp>
      <p:sp>
        <p:nvSpPr>
          <p:cNvPr id="112" name="Arrow: Down 111">
            <a:extLst>
              <a:ext uri="{FF2B5EF4-FFF2-40B4-BE49-F238E27FC236}">
                <a16:creationId xmlns:a16="http://schemas.microsoft.com/office/drawing/2014/main" id="{D1905CA6-B503-4CE1-8E39-70A75D96C10D}"/>
              </a:ext>
            </a:extLst>
          </p:cNvPr>
          <p:cNvSpPr/>
          <p:nvPr/>
        </p:nvSpPr>
        <p:spPr>
          <a:xfrm>
            <a:off x="1358215" y="7853568"/>
            <a:ext cx="210382" cy="2636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00289EE-50AC-4C01-AFE1-4C8351CB277D}"/>
              </a:ext>
            </a:extLst>
          </p:cNvPr>
          <p:cNvSpPr txBox="1"/>
          <p:nvPr/>
        </p:nvSpPr>
        <p:spPr>
          <a:xfrm>
            <a:off x="188843" y="7165175"/>
            <a:ext cx="678799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/>
              <a:t>Knowledge 3</a:t>
            </a:r>
          </a:p>
          <a:p>
            <a:r>
              <a:rPr lang="en-GB" sz="800" b="1" dirty="0"/>
              <a:t>Reading +</a:t>
            </a:r>
          </a:p>
          <a:p>
            <a:r>
              <a:rPr lang="en-GB" sz="800" b="1" dirty="0"/>
              <a:t> Listening</a:t>
            </a: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7A63FFDD-3C80-4C89-8676-B93454C22CC0}"/>
              </a:ext>
            </a:extLst>
          </p:cNvPr>
          <p:cNvSpPr/>
          <p:nvPr/>
        </p:nvSpPr>
        <p:spPr>
          <a:xfrm rot="7387259">
            <a:off x="670144" y="7728432"/>
            <a:ext cx="189177" cy="2636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B764676-66F3-4F3C-8E54-B8AFD7D1F711}"/>
              </a:ext>
            </a:extLst>
          </p:cNvPr>
          <p:cNvSpPr txBox="1"/>
          <p:nvPr/>
        </p:nvSpPr>
        <p:spPr>
          <a:xfrm>
            <a:off x="2164606" y="6825100"/>
            <a:ext cx="94583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4</a:t>
            </a:r>
          </a:p>
          <a:p>
            <a:r>
              <a:rPr lang="en-GB" sz="900" b="1" dirty="0"/>
              <a:t>Writing</a:t>
            </a:r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EB9C4299-D8E2-4FDF-BBDF-44F7FDCF7EE5}"/>
              </a:ext>
            </a:extLst>
          </p:cNvPr>
          <p:cNvSpPr/>
          <p:nvPr/>
        </p:nvSpPr>
        <p:spPr>
          <a:xfrm rot="10800000">
            <a:off x="2007605" y="7257601"/>
            <a:ext cx="210382" cy="2636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EAFF2C9-F4D0-4460-B71C-FBFEFB3CA9A4}"/>
              </a:ext>
            </a:extLst>
          </p:cNvPr>
          <p:cNvSpPr txBox="1"/>
          <p:nvPr/>
        </p:nvSpPr>
        <p:spPr>
          <a:xfrm>
            <a:off x="4875063" y="5955479"/>
            <a:ext cx="1083557" cy="369332"/>
          </a:xfrm>
          <a:prstGeom prst="rect">
            <a:avLst/>
          </a:prstGeom>
          <a:noFill/>
          <a:ln>
            <a:solidFill>
              <a:srgbClr val="F9A9B4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1</a:t>
            </a:r>
          </a:p>
          <a:p>
            <a:r>
              <a:rPr lang="en-GB" sz="900" b="1" dirty="0"/>
              <a:t>Writing 60 words</a:t>
            </a: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E1EDFBB5-78FD-4F0E-AD78-C1E485E8BD92}"/>
              </a:ext>
            </a:extLst>
          </p:cNvPr>
          <p:cNvSpPr/>
          <p:nvPr/>
        </p:nvSpPr>
        <p:spPr>
          <a:xfrm rot="1370590">
            <a:off x="4680379" y="6118299"/>
            <a:ext cx="217263" cy="369331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CAE0827-0E00-4D8F-8A58-3D472D8AD667}"/>
              </a:ext>
            </a:extLst>
          </p:cNvPr>
          <p:cNvSpPr txBox="1"/>
          <p:nvPr/>
        </p:nvSpPr>
        <p:spPr>
          <a:xfrm>
            <a:off x="2998103" y="6488809"/>
            <a:ext cx="1161704" cy="369332"/>
          </a:xfrm>
          <a:prstGeom prst="rect">
            <a:avLst/>
          </a:prstGeom>
          <a:noFill/>
          <a:ln>
            <a:solidFill>
              <a:srgbClr val="F9A9B4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2</a:t>
            </a:r>
          </a:p>
          <a:p>
            <a:r>
              <a:rPr lang="en-GB" sz="900" b="1" dirty="0"/>
              <a:t>Reading + Listening</a:t>
            </a:r>
          </a:p>
        </p:txBody>
      </p:sp>
      <p:sp>
        <p:nvSpPr>
          <p:cNvPr id="125" name="Arrow: Down 124">
            <a:extLst>
              <a:ext uri="{FF2B5EF4-FFF2-40B4-BE49-F238E27FC236}">
                <a16:creationId xmlns:a16="http://schemas.microsoft.com/office/drawing/2014/main" id="{A1B1ABCB-5FCE-45AD-BF78-18E6AB649E21}"/>
              </a:ext>
            </a:extLst>
          </p:cNvPr>
          <p:cNvSpPr/>
          <p:nvPr/>
        </p:nvSpPr>
        <p:spPr>
          <a:xfrm rot="10800000">
            <a:off x="3268771" y="6246884"/>
            <a:ext cx="217263" cy="262578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07EEDC9-E24C-43F7-868D-FB81EF7F2834}"/>
              </a:ext>
            </a:extLst>
          </p:cNvPr>
          <p:cNvSpPr txBox="1"/>
          <p:nvPr/>
        </p:nvSpPr>
        <p:spPr>
          <a:xfrm>
            <a:off x="1965507" y="5764066"/>
            <a:ext cx="945839" cy="369332"/>
          </a:xfrm>
          <a:prstGeom prst="rect">
            <a:avLst/>
          </a:prstGeom>
          <a:noFill/>
          <a:ln>
            <a:solidFill>
              <a:srgbClr val="F9A9B4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3</a:t>
            </a:r>
          </a:p>
          <a:p>
            <a:r>
              <a:rPr lang="en-GB" sz="900" b="1" dirty="0"/>
              <a:t>Speaking</a:t>
            </a:r>
          </a:p>
        </p:txBody>
      </p:sp>
      <p:sp>
        <p:nvSpPr>
          <p:cNvPr id="130" name="Arrow: Down 129">
            <a:extLst>
              <a:ext uri="{FF2B5EF4-FFF2-40B4-BE49-F238E27FC236}">
                <a16:creationId xmlns:a16="http://schemas.microsoft.com/office/drawing/2014/main" id="{F703FD94-18E8-43FD-88AE-C2871AAB58FD}"/>
              </a:ext>
            </a:extLst>
          </p:cNvPr>
          <p:cNvSpPr/>
          <p:nvPr/>
        </p:nvSpPr>
        <p:spPr>
          <a:xfrm>
            <a:off x="1708881" y="6040707"/>
            <a:ext cx="217263" cy="222894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231BFE-5C01-49F9-A8CA-5B3415D0F61B}"/>
              </a:ext>
            </a:extLst>
          </p:cNvPr>
          <p:cNvSpPr txBox="1"/>
          <p:nvPr/>
        </p:nvSpPr>
        <p:spPr>
          <a:xfrm>
            <a:off x="284786" y="4556853"/>
            <a:ext cx="821733" cy="646331"/>
          </a:xfrm>
          <a:prstGeom prst="rect">
            <a:avLst/>
          </a:prstGeom>
          <a:noFill/>
          <a:ln>
            <a:solidFill>
              <a:srgbClr val="F9A9B4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4</a:t>
            </a:r>
          </a:p>
          <a:p>
            <a:r>
              <a:rPr lang="en-GB" sz="900" b="1" dirty="0"/>
              <a:t>Writing (include past tense)</a:t>
            </a:r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D33A96FE-A8FE-4650-AD39-0FCE70917677}"/>
              </a:ext>
            </a:extLst>
          </p:cNvPr>
          <p:cNvSpPr/>
          <p:nvPr/>
        </p:nvSpPr>
        <p:spPr>
          <a:xfrm rot="7434877">
            <a:off x="1123573" y="5134868"/>
            <a:ext cx="246028" cy="287076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5F4DB9-AB6D-426F-88CB-AFCA41D5A264}"/>
              </a:ext>
            </a:extLst>
          </p:cNvPr>
          <p:cNvSpPr txBox="1"/>
          <p:nvPr/>
        </p:nvSpPr>
        <p:spPr>
          <a:xfrm>
            <a:off x="3328284" y="4749863"/>
            <a:ext cx="1161704" cy="369332"/>
          </a:xfrm>
          <a:prstGeom prst="rect">
            <a:avLst/>
          </a:prstGeom>
          <a:noFill/>
          <a:ln>
            <a:solidFill>
              <a:srgbClr val="E3D5FF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1</a:t>
            </a:r>
          </a:p>
          <a:p>
            <a:r>
              <a:rPr lang="en-GB" sz="900" b="1" dirty="0"/>
              <a:t>Reading + Listening</a:t>
            </a:r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7B98042B-F750-4040-9A03-0ABECAD5EC18}"/>
              </a:ext>
            </a:extLst>
          </p:cNvPr>
          <p:cNvSpPr/>
          <p:nvPr/>
        </p:nvSpPr>
        <p:spPr>
          <a:xfrm>
            <a:off x="4081187" y="5152431"/>
            <a:ext cx="185877" cy="218223"/>
          </a:xfrm>
          <a:prstGeom prst="down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B74C8AC-84C4-49FB-8B83-5EE47AF3D556}"/>
              </a:ext>
            </a:extLst>
          </p:cNvPr>
          <p:cNvSpPr txBox="1"/>
          <p:nvPr/>
        </p:nvSpPr>
        <p:spPr>
          <a:xfrm>
            <a:off x="4946119" y="3844688"/>
            <a:ext cx="1161704" cy="369332"/>
          </a:xfrm>
          <a:prstGeom prst="rect">
            <a:avLst/>
          </a:prstGeom>
          <a:noFill/>
          <a:ln>
            <a:solidFill>
              <a:srgbClr val="E3D5FF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Knowledge 2 Writing 90 words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DFAA196-1E83-4B6A-B517-1B6515124D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5745915">
            <a:off x="4781368" y="4060898"/>
            <a:ext cx="207282" cy="2194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FC7928E-3241-489D-A75D-6529FB8E9D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330874">
            <a:off x="3282024" y="4068966"/>
            <a:ext cx="235033" cy="248858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EFC16588-5648-4A0B-A403-D796E27B24CF}"/>
              </a:ext>
            </a:extLst>
          </p:cNvPr>
          <p:cNvSpPr txBox="1"/>
          <p:nvPr/>
        </p:nvSpPr>
        <p:spPr>
          <a:xfrm>
            <a:off x="1824140" y="4420277"/>
            <a:ext cx="821976" cy="230832"/>
          </a:xfrm>
          <a:prstGeom prst="rect">
            <a:avLst/>
          </a:prstGeom>
          <a:noFill/>
          <a:ln>
            <a:solidFill>
              <a:srgbClr val="E3D5FF"/>
            </a:solidFill>
          </a:ln>
        </p:spPr>
        <p:txBody>
          <a:bodyPr wrap="square" rtlCol="0">
            <a:spAutoFit/>
          </a:bodyPr>
          <a:lstStyle/>
          <a:p>
            <a:endParaRPr lang="en-GB" sz="9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7D2DFC6-BBF9-4D34-B27F-C1D045F832C7}"/>
              </a:ext>
            </a:extLst>
          </p:cNvPr>
          <p:cNvSpPr txBox="1"/>
          <p:nvPr/>
        </p:nvSpPr>
        <p:spPr>
          <a:xfrm>
            <a:off x="1785768" y="2662995"/>
            <a:ext cx="67632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MYE</a:t>
            </a:r>
          </a:p>
          <a:p>
            <a:r>
              <a:rPr lang="en-GB" sz="900" b="1" dirty="0"/>
              <a:t>Writing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3AB4935-1649-4277-904F-97075B9F9D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0216" y="2920725"/>
            <a:ext cx="243861" cy="306474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4B0ED8DD-CEE5-4939-8C43-C5833E5FE663}"/>
              </a:ext>
            </a:extLst>
          </p:cNvPr>
          <p:cNvSpPr txBox="1"/>
          <p:nvPr/>
        </p:nvSpPr>
        <p:spPr>
          <a:xfrm>
            <a:off x="4080661" y="2606863"/>
            <a:ext cx="67632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EYE</a:t>
            </a:r>
          </a:p>
          <a:p>
            <a:r>
              <a:rPr lang="en-GB" sz="900" b="1" dirty="0"/>
              <a:t>Writing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EDF9EE8-6F60-41B8-BD32-50608F95D4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13120" y="2924725"/>
            <a:ext cx="243861" cy="306474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49BA9E6-9B5B-4E0E-BA92-FD545B11AD52}"/>
              </a:ext>
            </a:extLst>
          </p:cNvPr>
          <p:cNvSpPr txBox="1"/>
          <p:nvPr/>
        </p:nvSpPr>
        <p:spPr>
          <a:xfrm>
            <a:off x="4519041" y="1618826"/>
            <a:ext cx="67632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Speaking Mock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557459B3-BB25-480E-A875-9024DC7FA2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65487" y="1927326"/>
            <a:ext cx="243861" cy="306474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90B47B5B-A07D-4363-9566-E380C3818C63}"/>
              </a:ext>
            </a:extLst>
          </p:cNvPr>
          <p:cNvSpPr txBox="1"/>
          <p:nvPr/>
        </p:nvSpPr>
        <p:spPr>
          <a:xfrm>
            <a:off x="2007384" y="1588888"/>
            <a:ext cx="676320" cy="2308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Mock 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7A6EBC-4579-4742-AFDA-F6F4D294D8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235609">
            <a:off x="2246277" y="1790496"/>
            <a:ext cx="307118" cy="343556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1743FF62-CA3C-45A5-BD1D-EE4C2B7B53F9}"/>
              </a:ext>
            </a:extLst>
          </p:cNvPr>
          <p:cNvSpPr txBox="1"/>
          <p:nvPr/>
        </p:nvSpPr>
        <p:spPr>
          <a:xfrm>
            <a:off x="972688" y="671434"/>
            <a:ext cx="676320" cy="2308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900" b="1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9B9F4FFD-0489-4082-AD5E-A96FDA8D006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235609">
            <a:off x="1531558" y="903452"/>
            <a:ext cx="264583" cy="295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B19CD-1397-4DE3-83F7-8F8E425C2A9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81307" y="7629010"/>
            <a:ext cx="583823" cy="374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FC92A5-D8CB-45D8-B936-D091CBD872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8609" y="8324249"/>
            <a:ext cx="543084" cy="4947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1E25B1-AD1E-481C-AAA1-609DE126CF8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00959" y="6891377"/>
            <a:ext cx="657727" cy="5347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535E5B1-140A-48F9-87D1-F6B9A46D1EF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18733" y="6881992"/>
            <a:ext cx="753951" cy="3989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A018930-AA26-46E3-8D3E-01F062EFA70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5251" y="5610611"/>
            <a:ext cx="471573" cy="5038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682326-A3CC-4E7A-A009-4CA761ADE5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27449" y="4515452"/>
            <a:ext cx="821976" cy="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4D91F09A529429D02E4319704FA2D" ma:contentTypeVersion="32" ma:contentTypeDescription="Create a new document." ma:contentTypeScope="" ma:versionID="5c4950696119a5e63bef74afdc3bbb01">
  <xsd:schema xmlns:xsd="http://www.w3.org/2001/XMLSchema" xmlns:xs="http://www.w3.org/2001/XMLSchema" xmlns:p="http://schemas.microsoft.com/office/2006/metadata/properties" xmlns:ns3="6f3ebc20-6864-440d-a1e2-9d94eb1519bf" xmlns:ns4="dfe731e8-963b-4986-a508-c5e2b3a1c875" targetNamespace="http://schemas.microsoft.com/office/2006/metadata/properties" ma:root="true" ma:fieldsID="0ba4bb31339f96dc22f84688942b2e73" ns3:_="" ns4:_="">
    <xsd:import namespace="6f3ebc20-6864-440d-a1e2-9d94eb1519bf"/>
    <xsd:import namespace="dfe731e8-963b-4986-a508-c5e2b3a1c8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ebc20-6864-440d-a1e2-9d94eb151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31e8-963b-4986-a508-c5e2b3a1c875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6f3ebc20-6864-440d-a1e2-9d94eb1519bf" xsi:nil="true"/>
    <Invited_Teachers xmlns="6f3ebc20-6864-440d-a1e2-9d94eb1519bf" xsi:nil="true"/>
    <IsNotebookLocked xmlns="6f3ebc20-6864-440d-a1e2-9d94eb1519bf" xsi:nil="true"/>
    <Owner xmlns="6f3ebc20-6864-440d-a1e2-9d94eb1519bf">
      <UserInfo>
        <DisplayName/>
        <AccountId xsi:nil="true"/>
        <AccountType/>
      </UserInfo>
    </Owner>
    <Math_Settings xmlns="6f3ebc20-6864-440d-a1e2-9d94eb1519bf" xsi:nil="true"/>
    <NotebookType xmlns="6f3ebc20-6864-440d-a1e2-9d94eb1519bf" xsi:nil="true"/>
    <Students xmlns="6f3ebc20-6864-440d-a1e2-9d94eb1519bf">
      <UserInfo>
        <DisplayName/>
        <AccountId xsi:nil="true"/>
        <AccountType/>
      </UserInfo>
    </Students>
    <AppVersion xmlns="6f3ebc20-6864-440d-a1e2-9d94eb1519bf" xsi:nil="true"/>
    <Self_Registration_Enabled xmlns="6f3ebc20-6864-440d-a1e2-9d94eb1519bf" xsi:nil="true"/>
    <FolderType xmlns="6f3ebc20-6864-440d-a1e2-9d94eb1519bf" xsi:nil="true"/>
    <Distribution_Groups xmlns="6f3ebc20-6864-440d-a1e2-9d94eb1519bf" xsi:nil="true"/>
    <LMS_Mappings xmlns="6f3ebc20-6864-440d-a1e2-9d94eb1519bf" xsi:nil="true"/>
    <Is_Collaboration_Space_Locked xmlns="6f3ebc20-6864-440d-a1e2-9d94eb1519bf" xsi:nil="true"/>
    <Teachers xmlns="6f3ebc20-6864-440d-a1e2-9d94eb1519bf">
      <UserInfo>
        <DisplayName/>
        <AccountId xsi:nil="true"/>
        <AccountType/>
      </UserInfo>
    </Teachers>
    <Student_Groups xmlns="6f3ebc20-6864-440d-a1e2-9d94eb1519bf">
      <UserInfo>
        <DisplayName/>
        <AccountId xsi:nil="true"/>
        <AccountType/>
      </UserInfo>
    </Student_Groups>
    <Invited_Students xmlns="6f3ebc20-6864-440d-a1e2-9d94eb1519bf" xsi:nil="true"/>
    <DefaultSectionNames xmlns="6f3ebc20-6864-440d-a1e2-9d94eb1519bf" xsi:nil="true"/>
    <Templates xmlns="6f3ebc20-6864-440d-a1e2-9d94eb1519bf" xsi:nil="true"/>
    <Has_Teacher_Only_SectionGroup xmlns="6f3ebc20-6864-440d-a1e2-9d94eb1519bf" xsi:nil="true"/>
    <CultureName xmlns="6f3ebc20-6864-440d-a1e2-9d94eb1519bf" xsi:nil="true"/>
  </documentManagement>
</p:properties>
</file>

<file path=customXml/itemProps1.xml><?xml version="1.0" encoding="utf-8"?>
<ds:datastoreItem xmlns:ds="http://schemas.openxmlformats.org/officeDocument/2006/customXml" ds:itemID="{C943F392-C6C6-4A38-9E64-ECB5BA57B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ebc20-6864-440d-a1e2-9d94eb1519bf"/>
    <ds:schemaRef ds:uri="dfe731e8-963b-4986-a508-c5e2b3a1c8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487A0-A360-479D-AACB-E38437D70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19E50-A9B1-46CD-85D5-85F7408C90F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fe731e8-963b-4986-a508-c5e2b3a1c875"/>
    <ds:schemaRef ds:uri="6f3ebc20-6864-440d-a1e2-9d94eb1519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123</Words>
  <Application>Microsoft Office PowerPoint</Application>
  <PresentationFormat>A4 Paper (210x297 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</vt:lpstr>
      <vt:lpstr>Gill Sans MT</vt:lpstr>
      <vt:lpstr>Office Theme</vt:lpstr>
      <vt:lpstr>PowerPoint Presentation</vt:lpstr>
    </vt:vector>
  </TitlesOfParts>
  <Company>Cardinal Newman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Bignall</dc:creator>
  <cp:lastModifiedBy>Jade McKinlay</cp:lastModifiedBy>
  <cp:revision>86</cp:revision>
  <dcterms:created xsi:type="dcterms:W3CDTF">2022-03-01T21:15:51Z</dcterms:created>
  <dcterms:modified xsi:type="dcterms:W3CDTF">2023-06-29T09:42:44Z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0x0101008CE4D91F09A529429D02E4319704FA2D</vt:lpwstr>
  </property>
</Properties>
</file>