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3.xml" ContentType="application/vnd.openxmlformats-officedocument.theme+xml"/>
  <Override PartName="/ppt/slideLayouts/slideLayout9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4" r:id="rId4"/>
    <p:sldMasterId id="2147485413" r:id="rId5"/>
    <p:sldMasterId id="2147485543" r:id="rId6"/>
    <p:sldMasterId id="2147485508" r:id="rId7"/>
  </p:sldMasterIdLst>
  <p:notesMasterIdLst>
    <p:notesMasterId r:id="rId9"/>
  </p:notesMasterIdLst>
  <p:handoutMasterIdLst>
    <p:handoutMasterId r:id="rId10"/>
  </p:handoutMasterIdLst>
  <p:sldIdLst>
    <p:sldId id="263" r:id="rId8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D68C4"/>
    <a:srgbClr val="EBEBE9"/>
    <a:srgbClr val="53565A"/>
    <a:srgbClr val="002E5D"/>
    <a:srgbClr val="2E6E84"/>
    <a:srgbClr val="004C97"/>
    <a:srgbClr val="517DB9"/>
    <a:srgbClr val="074F71"/>
    <a:srgbClr val="429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7" autoAdjust="0"/>
    <p:restoredTop sz="91411" autoAdjust="0"/>
  </p:normalViewPr>
  <p:slideViewPr>
    <p:cSldViewPr>
      <p:cViewPr varScale="1">
        <p:scale>
          <a:sx n="105" d="100"/>
          <a:sy n="105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2EAE32-2051-4F76-BC83-B06066405EF3}" type="datetimeFigureOut">
              <a:rPr lang="en-US"/>
              <a:pPr>
                <a:defRPr/>
              </a:pPr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7AB300-1EF9-4F87-B0CF-0B782023E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E0B73-3955-470B-8776-9E362EB4E0B5}" type="datetimeFigureOut">
              <a:rPr lang="en-US"/>
              <a:pPr>
                <a:defRPr/>
              </a:pPr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7C6882-8F46-4AF9-8D65-363364F6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7C6882-8F46-4AF9-8D65-363364F65D1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02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- 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1324194"/>
            <a:ext cx="12192000" cy="47283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623" y="406406"/>
            <a:ext cx="1008126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3500" dirty="0">
                <a:solidFill>
                  <a:schemeClr val="tx2"/>
                </a:solidFill>
                <a:latin typeface="Georgia" panose="02040502050405020303" pitchFamily="18" charset="0"/>
              </a:rPr>
              <a:t>Welcome to the PowerPoint Template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28589" y="1628775"/>
            <a:ext cx="11799886" cy="4593398"/>
          </a:xfrm>
          <a:prstGeom prst="rect">
            <a:avLst/>
          </a:prstGeom>
          <a:noFill/>
        </p:spPr>
        <p:txBody>
          <a:bodyPr lIns="269348" tIns="34207" rIns="134674" bIns="34207">
            <a:spAutoFit/>
          </a:bodyPr>
          <a:lstStyle/>
          <a:p>
            <a:pPr marL="134679">
              <a:buFont typeface="Arial" pitchFamily="34" charset="0"/>
              <a:buNone/>
              <a:defRPr/>
            </a:pPr>
            <a:r>
              <a:rPr lang="en-GB" sz="2200" b="1" dirty="0">
                <a:solidFill>
                  <a:schemeClr val="bg1"/>
                </a:solidFill>
              </a:rPr>
              <a:t>To start using this template, simply follow these instructions:</a:t>
            </a:r>
          </a:p>
          <a:p>
            <a:pPr marL="134679">
              <a:buFont typeface="Arial" pitchFamily="34" charset="0"/>
              <a:buChar char="•"/>
              <a:defRPr/>
            </a:pPr>
            <a:endParaRPr lang="en-GB" sz="1400" b="1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Go to the ‘Home’ tab</a:t>
            </a:r>
            <a:br>
              <a:rPr lang="en-GB" sz="2400" dirty="0">
                <a:solidFill>
                  <a:schemeClr val="bg1"/>
                </a:solidFill>
              </a:rPr>
            </a:br>
            <a:endParaRPr lang="en-GB" sz="14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Under the ‘Slides’ section (next to Clipboard), select the drop down menu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called ‘New Slide ▼’</a:t>
            </a:r>
          </a:p>
          <a:p>
            <a:pPr marL="623912" indent="-265123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Then select the slide formats you want to use from the visual list,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be it a text or image based slide</a:t>
            </a:r>
          </a:p>
          <a:p>
            <a:pPr marL="623912" indent="-265123">
              <a:buFont typeface="Arial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You’re now ready to start.</a:t>
            </a:r>
          </a:p>
          <a:p>
            <a:pPr marL="161615">
              <a:buFont typeface="Arial" pitchFamily="34" charset="0"/>
              <a:buChar char="•"/>
              <a:defRPr/>
            </a:pPr>
            <a:endParaRPr lang="en-GB" sz="1400" b="1" dirty="0">
              <a:solidFill>
                <a:schemeClr val="bg1"/>
              </a:solidFill>
            </a:endParaRPr>
          </a:p>
          <a:p>
            <a:pPr marL="161615"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</a:rPr>
              <a:t>For more advice on how to use this template, contact FCDO Services Corporate Communications.</a:t>
            </a:r>
          </a:p>
          <a:p>
            <a:pPr>
              <a:defRPr/>
            </a:pPr>
            <a:endParaRPr lang="en-GB" sz="27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GB" sz="27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879979" y="6241244"/>
            <a:ext cx="5962651" cy="39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9348" tIns="34207" rIns="68414" bIns="3420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GB" altLang="en-US" sz="2100" b="1" dirty="0">
                <a:solidFill>
                  <a:schemeClr val="tx2"/>
                </a:solidFill>
              </a:rPr>
              <a:t>DELETE THIS SLIDE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602" y="370800"/>
            <a:ext cx="3459972" cy="71275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92235" y="6252633"/>
            <a:ext cx="5112569" cy="369332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lvl="0" indent="0" defTabSz="816316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 kumimoji="0" sz="1800" b="1" i="0" u="none" strike="noStrike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537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726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8914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103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lvl="0"/>
            <a:r>
              <a:rPr lang="en-US" sz="1800" dirty="0">
                <a:solidFill>
                  <a:schemeClr val="tx1"/>
                </a:solidFill>
              </a:rPr>
              <a:t>Mini palette 1 included</a:t>
            </a:r>
          </a:p>
        </p:txBody>
      </p:sp>
    </p:spTree>
    <p:extLst>
      <p:ext uri="{BB962C8B-B14F-4D97-AF65-F5344CB8AC3E}">
        <p14:creationId xmlns:p14="http://schemas.microsoft.com/office/powerpoint/2010/main" val="175679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2 Dark Cobalt /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4511824" y="1"/>
            <a:ext cx="6336704" cy="35788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t"/>
          <a:lstStyle>
            <a:lvl1pPr algn="ctr">
              <a:buNone/>
              <a:defRPr sz="24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br>
              <a:rPr lang="en-US" noProof="0" dirty="0"/>
            </a:br>
            <a:endParaRPr lang="en-US" noProof="0" dirty="0"/>
          </a:p>
          <a:p>
            <a:pPr lvl="0"/>
            <a:r>
              <a:rPr lang="en-US" noProof="0" dirty="0"/>
              <a:t>Click icon to add image. </a:t>
            </a:r>
          </a:p>
          <a:p>
            <a:pPr lvl="0"/>
            <a:r>
              <a:rPr lang="en-US" noProof="0" dirty="0"/>
              <a:t>Once you have inserted your image, </a:t>
            </a:r>
            <a:br>
              <a:rPr lang="en-US" noProof="0" dirty="0"/>
            </a:br>
            <a:r>
              <a:rPr lang="en-US" noProof="0" dirty="0"/>
              <a:t>right click on it and </a:t>
            </a:r>
            <a:br>
              <a:rPr lang="en-US" noProof="0" dirty="0"/>
            </a:br>
            <a:r>
              <a:rPr lang="en-US" noProof="0" dirty="0"/>
              <a:t>select ‘Send to Back’. 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252987" y="3284986"/>
            <a:ext cx="6795342" cy="3024336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txBody>
          <a:bodyPr lIns="216000" tIns="1440000" rIns="216000" bIns="216000" anchor="b" anchorCtr="0"/>
          <a:lstStyle>
            <a:lvl1pPr>
              <a:defRPr kumimoji="0" lang="en-US" sz="2801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presenter name or sub 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539" y="3578769"/>
            <a:ext cx="452987" cy="1908000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36560" y="3578769"/>
            <a:ext cx="288032" cy="1908000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628140" y="3578769"/>
            <a:ext cx="144016" cy="1908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055440" y="3578877"/>
            <a:ext cx="0" cy="190778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92544" y="0"/>
            <a:ext cx="0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559500" y="3578769"/>
            <a:ext cx="9289033" cy="1908000"/>
          </a:xfrm>
          <a:prstGeom prst="rect">
            <a:avLst/>
          </a:prstGeom>
          <a:solidFill>
            <a:schemeClr val="accent2"/>
          </a:solidFill>
        </p:spPr>
        <p:txBody>
          <a:bodyPr lIns="648000" r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97554" y="3578769"/>
            <a:ext cx="288032" cy="19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71" y="332655"/>
            <a:ext cx="3198356" cy="18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6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2 Dark Cyan /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4511824" y="1"/>
            <a:ext cx="6336704" cy="35788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t"/>
          <a:lstStyle>
            <a:lvl1pPr algn="ctr">
              <a:buNone/>
              <a:defRPr sz="24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br>
              <a:rPr lang="en-US" noProof="0" dirty="0"/>
            </a:br>
            <a:endParaRPr lang="en-US" noProof="0" dirty="0"/>
          </a:p>
          <a:p>
            <a:pPr lvl="0"/>
            <a:r>
              <a:rPr lang="en-US" noProof="0" dirty="0"/>
              <a:t>Click icon to add image. </a:t>
            </a:r>
          </a:p>
          <a:p>
            <a:pPr lvl="0"/>
            <a:r>
              <a:rPr lang="en-US" noProof="0" dirty="0"/>
              <a:t>Once you have inserted your image, </a:t>
            </a:r>
            <a:br>
              <a:rPr lang="en-US" noProof="0" dirty="0"/>
            </a:br>
            <a:r>
              <a:rPr lang="en-US" noProof="0" dirty="0"/>
              <a:t>right click on it and </a:t>
            </a:r>
            <a:br>
              <a:rPr lang="en-US" noProof="0" dirty="0"/>
            </a:br>
            <a:r>
              <a:rPr lang="en-US" noProof="0" dirty="0"/>
              <a:t>select ‘Send to Back’. 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252987" y="3284986"/>
            <a:ext cx="6795342" cy="3024336"/>
          </a:xfrm>
          <a:prstGeom prst="rect">
            <a:avLst/>
          </a:prstGeom>
          <a:solidFill>
            <a:schemeClr val="accent3">
              <a:alpha val="85000"/>
            </a:schemeClr>
          </a:solidFill>
        </p:spPr>
        <p:txBody>
          <a:bodyPr lIns="216000" tIns="1440000" rIns="216000" bIns="216000" anchor="b" anchorCtr="0"/>
          <a:lstStyle>
            <a:lvl1pPr>
              <a:defRPr kumimoji="0" lang="en-US" sz="2801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presenter name or sub 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539" y="3578769"/>
            <a:ext cx="452987" cy="1908000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36560" y="3578769"/>
            <a:ext cx="288032" cy="190800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628140" y="3578769"/>
            <a:ext cx="144016" cy="1908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055440" y="3578877"/>
            <a:ext cx="0" cy="1907787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92544" y="0"/>
            <a:ext cx="0" cy="685800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559500" y="3578769"/>
            <a:ext cx="9289033" cy="1908000"/>
          </a:xfrm>
          <a:prstGeom prst="rect">
            <a:avLst/>
          </a:prstGeom>
          <a:solidFill>
            <a:schemeClr val="accent4"/>
          </a:solidFill>
        </p:spPr>
        <p:txBody>
          <a:bodyPr lIns="648000" r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97554" y="3578769"/>
            <a:ext cx="288032" cy="19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71" y="332655"/>
            <a:ext cx="3198356" cy="18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60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3 White /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959256" y="0"/>
            <a:ext cx="6897388" cy="6858000"/>
          </a:xfrm>
          <a:prstGeom prst="rect">
            <a:avLst/>
          </a:prstGeom>
          <a:solidFill>
            <a:schemeClr val="tx2"/>
          </a:solidFill>
        </p:spPr>
        <p:txBody>
          <a:bodyPr lIns="396000" tIns="360000" rIns="396000" bIns="216000" anchor="ctr" anchorCtr="0"/>
          <a:lstStyle>
            <a:lvl1pPr>
              <a:defRPr kumimoji="0" lang="en-US" sz="4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928647" y="0"/>
            <a:ext cx="263353" cy="6858000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9376" y="0"/>
            <a:ext cx="0" cy="6858000"/>
          </a:xfrm>
          <a:prstGeom prst="line">
            <a:avLst/>
          </a:prstGeom>
          <a:ln w="76200">
            <a:solidFill>
              <a:schemeClr val="tx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1428" y="2206800"/>
            <a:ext cx="3631579" cy="2146972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898" y="62373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44005" algn="l">
              <a:spcBef>
                <a:spcPts val="0"/>
              </a:spcBef>
              <a:defRPr sz="2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39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3 Azure /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" y="0"/>
            <a:ext cx="4959252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959256" y="0"/>
            <a:ext cx="6897388" cy="6858000"/>
          </a:xfrm>
          <a:prstGeom prst="rect">
            <a:avLst/>
          </a:prstGeom>
          <a:solidFill>
            <a:schemeClr val="accent5"/>
          </a:solidFill>
        </p:spPr>
        <p:txBody>
          <a:bodyPr lIns="396000" tIns="360000" rIns="396000" bIns="216000" anchor="ctr" anchorCtr="0"/>
          <a:lstStyle>
            <a:lvl1pPr>
              <a:defRPr kumimoji="0" lang="en-US" sz="48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928647" y="0"/>
            <a:ext cx="263353" cy="6858000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9376" y="0"/>
            <a:ext cx="0" cy="6858000"/>
          </a:xfrm>
          <a:prstGeom prst="line">
            <a:avLst/>
          </a:prstGeom>
          <a:ln w="762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0804" y="2204864"/>
            <a:ext cx="3631579" cy="215060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898" y="62373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44005" algn="l">
              <a:spcBef>
                <a:spcPts val="0"/>
              </a:spcBef>
              <a:defRPr sz="2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18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3 Navy /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" y="0"/>
            <a:ext cx="49592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959256" y="0"/>
            <a:ext cx="6897388" cy="6858000"/>
          </a:xfrm>
          <a:prstGeom prst="rect">
            <a:avLst/>
          </a:prstGeom>
          <a:solidFill>
            <a:schemeClr val="tx2"/>
          </a:solidFill>
        </p:spPr>
        <p:txBody>
          <a:bodyPr lIns="396000" tIns="360000" rIns="396000" bIns="216000" anchor="ctr" anchorCtr="0"/>
          <a:lstStyle>
            <a:lvl1pPr>
              <a:defRPr kumimoji="0" lang="en-US" sz="4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928647" y="0"/>
            <a:ext cx="263353" cy="6858000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9376" y="0"/>
            <a:ext cx="0" cy="6858000"/>
          </a:xfrm>
          <a:prstGeom prst="line">
            <a:avLst/>
          </a:prstGeom>
          <a:ln w="762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0804" y="2204864"/>
            <a:ext cx="3631579" cy="215060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898" y="62373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44005" algn="l">
              <a:spcBef>
                <a:spcPts val="0"/>
              </a:spcBef>
              <a:defRPr sz="2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652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3 Dark Cobalt /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" y="0"/>
            <a:ext cx="49592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959256" y="0"/>
            <a:ext cx="6897388" cy="6858000"/>
          </a:xfrm>
          <a:prstGeom prst="rect">
            <a:avLst/>
          </a:prstGeom>
          <a:solidFill>
            <a:schemeClr val="accent1"/>
          </a:solidFill>
        </p:spPr>
        <p:txBody>
          <a:bodyPr lIns="396000" tIns="360000" rIns="396000" bIns="216000" anchor="ctr" anchorCtr="0"/>
          <a:lstStyle>
            <a:lvl1pPr>
              <a:defRPr kumimoji="0" lang="en-US" sz="4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928647" y="0"/>
            <a:ext cx="263353" cy="6858000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9376" y="0"/>
            <a:ext cx="0" cy="6858000"/>
          </a:xfrm>
          <a:prstGeom prst="line">
            <a:avLst/>
          </a:prstGeom>
          <a:ln w="762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0804" y="2204864"/>
            <a:ext cx="3631579" cy="215060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898" y="62373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44005" algn="l">
              <a:spcBef>
                <a:spcPts val="0"/>
              </a:spcBef>
              <a:defRPr sz="2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690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3 Dark Cyan /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" y="0"/>
            <a:ext cx="495925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959256" y="0"/>
            <a:ext cx="6897388" cy="6858000"/>
          </a:xfrm>
          <a:prstGeom prst="rect">
            <a:avLst/>
          </a:prstGeom>
          <a:solidFill>
            <a:schemeClr val="accent3"/>
          </a:solidFill>
        </p:spPr>
        <p:txBody>
          <a:bodyPr lIns="396000" tIns="360000" rIns="396000" bIns="216000" anchor="ctr" anchorCtr="0"/>
          <a:lstStyle>
            <a:lvl1pPr>
              <a:defRPr kumimoji="0" lang="en-US" sz="4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1928647" y="0"/>
            <a:ext cx="263353" cy="6858000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9376" y="0"/>
            <a:ext cx="0" cy="6858000"/>
          </a:xfrm>
          <a:prstGeom prst="line">
            <a:avLst/>
          </a:prstGeom>
          <a:ln w="762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0804" y="2204864"/>
            <a:ext cx="3631579" cy="215060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898" y="62373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144005" algn="l">
              <a:spcBef>
                <a:spcPts val="0"/>
              </a:spcBef>
              <a:defRPr sz="20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97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tyle 1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673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499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Nav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96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 White /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700138" y="0"/>
            <a:ext cx="491867" cy="2232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7367" y="1"/>
            <a:ext cx="0" cy="2231996"/>
          </a:xfrm>
          <a:prstGeom prst="line">
            <a:avLst/>
          </a:prstGeom>
          <a:ln w="101600">
            <a:solidFill>
              <a:srgbClr val="2D68C4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" y="2223164"/>
            <a:ext cx="12191993" cy="4634836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marL="341326" indent="20639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</a:t>
            </a:r>
            <a:br>
              <a:rPr lang="en-US" noProof="0" dirty="0"/>
            </a:br>
            <a:r>
              <a:rPr lang="en-US" noProof="0" dirty="0"/>
              <a:t>add image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463127" y="2"/>
            <a:ext cx="8237003" cy="22231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468000" tIns="360000" rIns="360000" b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7408" y="404665"/>
            <a:ext cx="2342997" cy="137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14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Sla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634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Cool Blu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721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Dark Cobal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587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Light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109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1 Dark Cya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751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7" name="Straight Connector 16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57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Nav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accent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098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Sla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208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Cool Blu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47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Dark Cobal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59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 Azure /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700138" y="0"/>
            <a:ext cx="491867" cy="2232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" y="0"/>
            <a:ext cx="11700123" cy="22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7367" y="1"/>
            <a:ext cx="0" cy="2231996"/>
          </a:xfrm>
          <a:prstGeom prst="line">
            <a:avLst/>
          </a:prstGeom>
          <a:ln w="101600">
            <a:solidFill>
              <a:schemeClr val="bg1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" y="2223164"/>
            <a:ext cx="12191993" cy="4634836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marL="341326" indent="20639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</a:t>
            </a:r>
            <a:br>
              <a:rPr lang="en-US" noProof="0" dirty="0"/>
            </a:br>
            <a:r>
              <a:rPr lang="en-US" noProof="0" dirty="0"/>
              <a:t>add image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463127" y="2"/>
            <a:ext cx="8237003" cy="2223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468000" tIns="360000" rIns="360000" b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804" y="403200"/>
            <a:ext cx="2343561" cy="13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77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Light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57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2 Dark Cya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1340761"/>
            <a:ext cx="4007767" cy="5517240"/>
          </a:xfrm>
          <a:prstGeom prst="rect">
            <a:avLst/>
          </a:prstGeom>
          <a:solidFill>
            <a:srgbClr val="F2F2F2"/>
          </a:solidFill>
        </p:spPr>
        <p:txBody>
          <a:bodyPr lIns="234000" tIns="324000" rIns="234000" bIns="234000"/>
          <a:lstStyle>
            <a:lvl1pPr marL="144002" indent="0">
              <a:spcBef>
                <a:spcPts val="1001"/>
              </a:spcBef>
              <a:buNone/>
              <a:defRPr sz="3600" baseline="0">
                <a:solidFill>
                  <a:schemeClr val="accent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9254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01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Nav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bg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bg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616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Sla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335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Cool Blu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170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Dark Cobal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1690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Light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521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3 Dark Cya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184237" y="4077072"/>
            <a:ext cx="4007767" cy="2780928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184237" y="1344524"/>
            <a:ext cx="4007767" cy="2732549"/>
          </a:xfrm>
          <a:prstGeom prst="rect">
            <a:avLst/>
          </a:prstGeom>
          <a:solidFill>
            <a:srgbClr val="F2F2F2"/>
          </a:solidFill>
        </p:spPr>
        <p:txBody>
          <a:bodyPr lIns="216000" tIns="252000" rIns="216000" bIns="216000"/>
          <a:lstStyle>
            <a:lvl1pPr marL="144002" indent="0">
              <a:spcBef>
                <a:spcPts val="1001"/>
              </a:spcBef>
              <a:buNone/>
              <a:defRPr sz="3200" baseline="0">
                <a:solidFill>
                  <a:schemeClr val="accent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623396" y="1636061"/>
            <a:ext cx="7272809" cy="4740177"/>
          </a:xfrm>
          <a:prstGeom prst="rect">
            <a:avLst/>
          </a:prstGeom>
        </p:spPr>
        <p:txBody>
          <a:bodyPr lIns="0"/>
          <a:lstStyle>
            <a:lvl1pPr algn="l">
              <a:defRPr baseline="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Insert text here.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952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Azure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70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 Azure /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700138" y="0"/>
            <a:ext cx="491867" cy="2232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" y="0"/>
            <a:ext cx="11700123" cy="22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804" y="403200"/>
            <a:ext cx="2343561" cy="13752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07367" y="1"/>
            <a:ext cx="0" cy="2231996"/>
          </a:xfrm>
          <a:prstGeom prst="line">
            <a:avLst/>
          </a:prstGeom>
          <a:ln w="101600">
            <a:solidFill>
              <a:schemeClr val="bg1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" y="2223164"/>
            <a:ext cx="12191993" cy="46348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341326" indent="20639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</a:t>
            </a:r>
            <a:br>
              <a:rPr lang="en-US" noProof="0" dirty="0"/>
            </a:br>
            <a:r>
              <a:rPr lang="en-US" noProof="0" dirty="0"/>
              <a:t>add image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463127" y="2"/>
            <a:ext cx="8237003" cy="22231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468000" tIns="360000" rIns="360000" b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729683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Navy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EB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7332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Slate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EB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047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Cool Blue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EB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046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Dark Cobalt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EB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5938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Light Azure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EB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9138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tyle 4 Dark Cyan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4" y="1340761"/>
            <a:ext cx="12191984" cy="5517240"/>
          </a:xfrm>
          <a:prstGeom prst="rect">
            <a:avLst/>
          </a:prstGeom>
          <a:solidFill>
            <a:srgbClr val="EB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83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8283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791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934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7941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07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 Navy /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700138" y="0"/>
            <a:ext cx="491867" cy="2232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" y="0"/>
            <a:ext cx="11700123" cy="223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7367" y="1"/>
            <a:ext cx="0" cy="2231996"/>
          </a:xfrm>
          <a:prstGeom prst="line">
            <a:avLst/>
          </a:prstGeom>
          <a:ln w="101600">
            <a:solidFill>
              <a:schemeClr val="bg1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" y="2223164"/>
            <a:ext cx="12191993" cy="4634836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marL="341326" indent="20639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</a:t>
            </a:r>
            <a:br>
              <a:rPr lang="en-US" noProof="0" dirty="0"/>
            </a:br>
            <a:r>
              <a:rPr lang="en-US" noProof="0" dirty="0"/>
              <a:t>add image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463127" y="2"/>
            <a:ext cx="8237003" cy="22231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468000" tIns="360000" rIns="360000" b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804" y="403200"/>
            <a:ext cx="2343561" cy="13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455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Dark Cob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0327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2578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1 Dark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6" y="1340760"/>
            <a:ext cx="11568610" cy="4968560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320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9796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8536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2054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364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Dark Cob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2413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6078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tyle 2 Dark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184231" y="1329547"/>
            <a:ext cx="4007769" cy="2406552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23392" y="1340760"/>
            <a:ext cx="7560839" cy="4676536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3392" y="6237312"/>
            <a:ext cx="11317209" cy="472681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indent="0" algn="l" defTabSz="81634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caption for images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84231" y="3736100"/>
            <a:ext cx="4007769" cy="2281198"/>
          </a:xfrm>
          <a:prstGeom prst="rect">
            <a:avLst/>
          </a:prstGeom>
          <a:solidFill>
            <a:srgbClr val="F2F2F2"/>
          </a:solidFill>
        </p:spPr>
        <p:txBody>
          <a:bodyPr lIns="81634" tIns="40817" rIns="81634" bIns="40817"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79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 Dark Cobalt /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700138" y="0"/>
            <a:ext cx="491867" cy="2232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" y="0"/>
            <a:ext cx="11700123" cy="22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7367" y="1"/>
            <a:ext cx="0" cy="2231996"/>
          </a:xfrm>
          <a:prstGeom prst="line">
            <a:avLst/>
          </a:prstGeom>
          <a:ln w="101600">
            <a:solidFill>
              <a:schemeClr val="bg1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" y="2223164"/>
            <a:ext cx="12191993" cy="4634836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marL="341326" indent="20639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</a:t>
            </a:r>
            <a:br>
              <a:rPr lang="en-US" noProof="0" dirty="0"/>
            </a:br>
            <a:r>
              <a:rPr lang="en-US" noProof="0" dirty="0"/>
              <a:t>add image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463127" y="2"/>
            <a:ext cx="8237003" cy="22231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468000" tIns="360000" rIns="360000" b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804" y="403200"/>
            <a:ext cx="2343561" cy="13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957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ext Style 1 Core Col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8526431" y="1728191"/>
            <a:ext cx="2951927" cy="17728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4934954" y="1728192"/>
            <a:ext cx="2951927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1343477" y="1728192"/>
            <a:ext cx="2951927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1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902903" y="3501009"/>
            <a:ext cx="3381774" cy="2880320"/>
          </a:xfrm>
          <a:prstGeom prst="rect">
            <a:avLst/>
          </a:prstGeom>
          <a:solidFill>
            <a:srgbClr val="2D68C4">
              <a:alpha val="14902"/>
            </a:srgbClr>
          </a:solidFill>
        </p:spPr>
        <p:txBody>
          <a:bodyPr lIns="36000" tIns="1260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695405" y="3645024"/>
            <a:ext cx="3599998" cy="923243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lIns="216000" tIns="252000" rIns="216000" bIns="216000"/>
          <a:lstStyle>
            <a:lvl1pPr marL="144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4502907" y="3501009"/>
            <a:ext cx="3375451" cy="2880320"/>
          </a:xfrm>
          <a:prstGeom prst="rect">
            <a:avLst/>
          </a:prstGeom>
          <a:solidFill>
            <a:schemeClr val="bg2">
              <a:alpha val="14902"/>
            </a:schemeClr>
          </a:solidFill>
        </p:spPr>
        <p:txBody>
          <a:bodyPr lIns="36000" tIns="1260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4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4295404" y="3645024"/>
            <a:ext cx="3604492" cy="923243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solidFill>
              <a:schemeClr val="tx2"/>
            </a:solidFill>
          </a:ln>
        </p:spPr>
        <p:txBody>
          <a:bodyPr lIns="216000" tIns="252000" rIns="216000" bIns="216000"/>
          <a:lstStyle>
            <a:lvl1pPr marL="144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8118116" y="3501009"/>
            <a:ext cx="3379481" cy="2880320"/>
          </a:xfrm>
          <a:prstGeom prst="rect">
            <a:avLst/>
          </a:prstGeom>
          <a:solidFill>
            <a:schemeClr val="tx1">
              <a:alpha val="14902"/>
            </a:schemeClr>
          </a:solidFill>
        </p:spPr>
        <p:txBody>
          <a:bodyPr lIns="36000" tIns="1260000" rIns="72000" bIns="108000" anchor="t"/>
          <a:lstStyle>
            <a:lvl1pPr>
              <a:defRPr lang="en-US" sz="24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44002" lvl="0" indent="0">
              <a:spcBef>
                <a:spcPts val="1001"/>
              </a:spcBef>
              <a:buNone/>
            </a:pPr>
            <a:r>
              <a:rPr lang="en-US" dirty="0"/>
              <a:t>Insert text</a:t>
            </a:r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7897596" y="3645024"/>
            <a:ext cx="3600000" cy="923243"/>
          </a:xfrm>
          <a:prstGeom prst="rect">
            <a:avLst/>
          </a:prstGeom>
          <a:solidFill>
            <a:schemeClr val="tx1">
              <a:alpha val="85000"/>
            </a:schemeClr>
          </a:solidFill>
        </p:spPr>
        <p:txBody>
          <a:bodyPr lIns="216000" tIns="252000" rIns="216000" bIns="216000"/>
          <a:lstStyle>
            <a:lvl1pPr marL="144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263353" y="3645024"/>
            <a:ext cx="180000" cy="923241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3392" y="1340761"/>
            <a:ext cx="0" cy="551724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 userDrawn="1"/>
        </p:nvSpPr>
        <p:spPr>
          <a:xfrm>
            <a:off x="11748649" y="3645023"/>
            <a:ext cx="180000" cy="92324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31" name="Straight Connector 30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0617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ext Style 1 Mini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8526431" y="1728191"/>
            <a:ext cx="2951927" cy="17728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4934954" y="1728192"/>
            <a:ext cx="2951927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1343477" y="1728192"/>
            <a:ext cx="2951927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1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902903" y="3501009"/>
            <a:ext cx="3381774" cy="2880320"/>
          </a:xfrm>
          <a:prstGeom prst="rect">
            <a:avLst/>
          </a:prstGeom>
          <a:solidFill>
            <a:schemeClr val="accent1">
              <a:alpha val="14902"/>
            </a:schemeClr>
          </a:solidFill>
        </p:spPr>
        <p:txBody>
          <a:bodyPr lIns="36000" tIns="1260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695405" y="3645024"/>
            <a:ext cx="3599998" cy="923243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txBody>
          <a:bodyPr lIns="216000" tIns="252000" rIns="216000" bIns="216000"/>
          <a:lstStyle>
            <a:lvl1pPr marL="144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4502907" y="3501009"/>
            <a:ext cx="3375451" cy="2880320"/>
          </a:xfrm>
          <a:prstGeom prst="rect">
            <a:avLst/>
          </a:prstGeom>
          <a:solidFill>
            <a:schemeClr val="accent2">
              <a:alpha val="14902"/>
            </a:schemeClr>
          </a:solidFill>
        </p:spPr>
        <p:txBody>
          <a:bodyPr lIns="36000" tIns="1260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4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4295404" y="3645024"/>
            <a:ext cx="3604492" cy="923243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solidFill>
              <a:schemeClr val="tx2"/>
            </a:solidFill>
          </a:ln>
        </p:spPr>
        <p:txBody>
          <a:bodyPr lIns="216000" tIns="252000" rIns="216000" bIns="216000"/>
          <a:lstStyle>
            <a:lvl1pPr marL="144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8118116" y="3501009"/>
            <a:ext cx="3379481" cy="2880320"/>
          </a:xfrm>
          <a:prstGeom prst="rect">
            <a:avLst/>
          </a:prstGeom>
          <a:solidFill>
            <a:schemeClr val="accent4">
              <a:alpha val="14902"/>
            </a:schemeClr>
          </a:solidFill>
        </p:spPr>
        <p:txBody>
          <a:bodyPr lIns="36000" tIns="1260000" rIns="72000" bIns="108000" anchor="t"/>
          <a:lstStyle>
            <a:lvl1pPr>
              <a:defRPr lang="en-US" sz="24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44002" lvl="0" indent="0">
              <a:spcBef>
                <a:spcPts val="1001"/>
              </a:spcBef>
              <a:buNone/>
            </a:pPr>
            <a:r>
              <a:rPr lang="en-US" dirty="0"/>
              <a:t>Insert text</a:t>
            </a:r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7897596" y="3645024"/>
            <a:ext cx="3600000" cy="923243"/>
          </a:xfrm>
          <a:prstGeom prst="rect">
            <a:avLst/>
          </a:prstGeom>
          <a:solidFill>
            <a:schemeClr val="accent4">
              <a:alpha val="85000"/>
            </a:schemeClr>
          </a:solidFill>
        </p:spPr>
        <p:txBody>
          <a:bodyPr lIns="216000" tIns="252000" rIns="216000" bIns="216000"/>
          <a:lstStyle>
            <a:lvl1pPr marL="144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263353" y="3645024"/>
            <a:ext cx="180000" cy="92324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3392" y="1340761"/>
            <a:ext cx="0" cy="551724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 userDrawn="1"/>
        </p:nvSpPr>
        <p:spPr>
          <a:xfrm>
            <a:off x="11748649" y="3645023"/>
            <a:ext cx="180000" cy="92324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31" name="Straight Connector 30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39" name="Date Placeholder 3"/>
          <p:cNvSpPr>
            <a:spLocks noGrp="1"/>
          </p:cNvSpPr>
          <p:nvPr>
            <p:ph type="dt" sz="half" idx="2"/>
          </p:nvPr>
        </p:nvSpPr>
        <p:spPr>
          <a:xfrm>
            <a:off x="767408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4084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ext Style 2 Core Col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11428" y="4496254"/>
            <a:ext cx="2736002" cy="156881"/>
          </a:xfrm>
          <a:prstGeom prst="rect">
            <a:avLst/>
          </a:prstGeom>
          <a:solidFill>
            <a:schemeClr val="tx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 userDrawn="1"/>
        </p:nvSpPr>
        <p:spPr>
          <a:xfrm>
            <a:off x="4511828" y="4496254"/>
            <a:ext cx="2736002" cy="156881"/>
          </a:xfrm>
          <a:prstGeom prst="rect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 userDrawn="1"/>
        </p:nvSpPr>
        <p:spPr>
          <a:xfrm>
            <a:off x="8112227" y="4496254"/>
            <a:ext cx="2736002" cy="156881"/>
          </a:xfrm>
          <a:prstGeom prst="rect">
            <a:avLst/>
          </a:prstGeom>
          <a:solidFill>
            <a:schemeClr val="tx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8112222" y="1800198"/>
            <a:ext cx="2736000" cy="17728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4511826" y="1800199"/>
            <a:ext cx="2736000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911426" y="1800199"/>
            <a:ext cx="2736000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1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703926" y="4797153"/>
            <a:ext cx="3340425" cy="1512167"/>
          </a:xfrm>
          <a:prstGeom prst="rect">
            <a:avLst/>
          </a:prstGeom>
          <a:noFill/>
        </p:spPr>
        <p:txBody>
          <a:bodyPr lIns="36000" tIns="72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695401" y="3573017"/>
            <a:ext cx="3348946" cy="923243"/>
          </a:xfrm>
          <a:prstGeom prst="rect">
            <a:avLst/>
          </a:prstGeom>
          <a:solidFill>
            <a:srgbClr val="2D68C4"/>
          </a:solidFill>
        </p:spPr>
        <p:txBody>
          <a:bodyPr lIns="180000" tIns="180000" rIns="216000" bIns="180000" anchor="ctr"/>
          <a:lstStyle>
            <a:lvl1pPr marL="36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4304298" y="4797153"/>
            <a:ext cx="3339106" cy="1512168"/>
          </a:xfrm>
          <a:prstGeom prst="rect">
            <a:avLst/>
          </a:prstGeom>
          <a:noFill/>
        </p:spPr>
        <p:txBody>
          <a:bodyPr lIns="36000" tIns="72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4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4295399" y="3573017"/>
            <a:ext cx="3348000" cy="923243"/>
          </a:xfrm>
          <a:prstGeom prst="rect">
            <a:avLst/>
          </a:prstGeom>
          <a:solidFill>
            <a:srgbClr val="002E5D"/>
          </a:solidFill>
          <a:ln>
            <a:solidFill>
              <a:schemeClr val="tx2"/>
            </a:solidFill>
          </a:ln>
        </p:spPr>
        <p:txBody>
          <a:bodyPr lIns="180000" tIns="180000" rIns="216000" bIns="180000" anchor="ctr"/>
          <a:lstStyle>
            <a:lvl1pPr marL="36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7919271" y="4797153"/>
            <a:ext cx="3326325" cy="1512168"/>
          </a:xfrm>
          <a:prstGeom prst="rect">
            <a:avLst/>
          </a:prstGeom>
          <a:noFill/>
        </p:spPr>
        <p:txBody>
          <a:bodyPr lIns="36000" tIns="72000" rIns="72000" bIns="108000" anchor="t"/>
          <a:lstStyle>
            <a:lvl1pPr>
              <a:defRPr lang="en-US" sz="24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44002" lvl="0" indent="0">
              <a:spcBef>
                <a:spcPts val="1001"/>
              </a:spcBef>
              <a:buNone/>
            </a:pPr>
            <a:r>
              <a:rPr lang="en-US" dirty="0"/>
              <a:t>Insert text</a:t>
            </a:r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7897596" y="3573017"/>
            <a:ext cx="3348000" cy="923243"/>
          </a:xfrm>
          <a:prstGeom prst="rect">
            <a:avLst/>
          </a:prstGeom>
          <a:solidFill>
            <a:srgbClr val="53565A"/>
          </a:solidFill>
        </p:spPr>
        <p:txBody>
          <a:bodyPr lIns="180000" tIns="180000" rIns="216000" bIns="180000" anchor="ctr"/>
          <a:lstStyle>
            <a:lvl1pPr marL="36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263353" y="3573016"/>
            <a:ext cx="180000" cy="923241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3392" y="1340761"/>
            <a:ext cx="0" cy="551724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 userDrawn="1"/>
        </p:nvSpPr>
        <p:spPr>
          <a:xfrm>
            <a:off x="11532624" y="3573015"/>
            <a:ext cx="396025" cy="92324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34" name="Straight Connector 3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1008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ext Style 2 Mini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911428" y="4496254"/>
            <a:ext cx="2736002" cy="156881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 userDrawn="1"/>
        </p:nvSpPr>
        <p:spPr>
          <a:xfrm>
            <a:off x="4511828" y="4496254"/>
            <a:ext cx="2736002" cy="156881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 userDrawn="1"/>
        </p:nvSpPr>
        <p:spPr>
          <a:xfrm>
            <a:off x="8112227" y="4496254"/>
            <a:ext cx="2736002" cy="156881"/>
          </a:xfrm>
          <a:prstGeom prst="rect">
            <a:avLst/>
          </a:prstGeom>
          <a:solidFill>
            <a:schemeClr val="accent4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8112222" y="1800198"/>
            <a:ext cx="2736000" cy="17728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4511826" y="1800199"/>
            <a:ext cx="2736000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911426" y="1800199"/>
            <a:ext cx="2736000" cy="17728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81634" tIns="40817" rIns="81634" bIns="40817" anchor="ctr"/>
          <a:lstStyle>
            <a:lvl1pPr marL="0" indent="0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1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703926" y="4797153"/>
            <a:ext cx="3340425" cy="1512167"/>
          </a:xfrm>
          <a:prstGeom prst="rect">
            <a:avLst/>
          </a:prstGeom>
          <a:noFill/>
        </p:spPr>
        <p:txBody>
          <a:bodyPr lIns="36000" tIns="72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695401" y="3573017"/>
            <a:ext cx="3348946" cy="923243"/>
          </a:xfrm>
          <a:prstGeom prst="rect">
            <a:avLst/>
          </a:prstGeom>
          <a:solidFill>
            <a:schemeClr val="accent1"/>
          </a:solidFill>
        </p:spPr>
        <p:txBody>
          <a:bodyPr lIns="180000" tIns="180000" rIns="216000" bIns="180000" anchor="ctr"/>
          <a:lstStyle>
            <a:lvl1pPr marL="36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4304298" y="4797153"/>
            <a:ext cx="3339106" cy="1512168"/>
          </a:xfrm>
          <a:prstGeom prst="rect">
            <a:avLst/>
          </a:prstGeom>
          <a:noFill/>
        </p:spPr>
        <p:txBody>
          <a:bodyPr lIns="36000" tIns="72000" rIns="72000" bIns="108000" anchor="t"/>
          <a:lstStyle>
            <a:lvl1pPr marL="144002" indent="0">
              <a:spcBef>
                <a:spcPts val="1001"/>
              </a:spcBef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4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4295399" y="3573017"/>
            <a:ext cx="3348000" cy="9232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80000" tIns="180000" rIns="216000" bIns="180000" anchor="ctr"/>
          <a:lstStyle>
            <a:lvl1pPr marL="36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6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7919271" y="4797153"/>
            <a:ext cx="3326325" cy="1512168"/>
          </a:xfrm>
          <a:prstGeom prst="rect">
            <a:avLst/>
          </a:prstGeom>
          <a:noFill/>
        </p:spPr>
        <p:txBody>
          <a:bodyPr lIns="36000" tIns="72000" rIns="72000" bIns="108000" anchor="t"/>
          <a:lstStyle>
            <a:lvl1pPr>
              <a:defRPr lang="en-US" sz="24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44002" lvl="0" indent="0">
              <a:spcBef>
                <a:spcPts val="1001"/>
              </a:spcBef>
              <a:buNone/>
            </a:pPr>
            <a:r>
              <a:rPr lang="en-US" dirty="0"/>
              <a:t>Insert text</a:t>
            </a:r>
          </a:p>
        </p:txBody>
      </p:sp>
      <p:sp>
        <p:nvSpPr>
          <p:cNvPr id="27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7897596" y="3573017"/>
            <a:ext cx="3348000" cy="9232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180000" tIns="180000" rIns="216000" bIns="180000" anchor="ctr"/>
          <a:lstStyle>
            <a:lvl1pPr marL="36002" indent="0">
              <a:spcBef>
                <a:spcPts val="0"/>
              </a:spcBef>
              <a:buNone/>
              <a:defRPr sz="32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263353" y="3573016"/>
            <a:ext cx="180000" cy="92324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3392" y="1340761"/>
            <a:ext cx="0" cy="551724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 userDrawn="1"/>
        </p:nvSpPr>
        <p:spPr>
          <a:xfrm>
            <a:off x="11532624" y="3573015"/>
            <a:ext cx="396025" cy="92324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34" name="Straight Connector 33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2"/>
          </p:nvPr>
        </p:nvSpPr>
        <p:spPr>
          <a:xfrm>
            <a:off x="767408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1415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tructions - 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1324194"/>
            <a:ext cx="12192000" cy="47283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623" y="406406"/>
            <a:ext cx="1008126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3500" dirty="0">
                <a:solidFill>
                  <a:schemeClr val="tx2"/>
                </a:solidFill>
                <a:latin typeface="Georgia" panose="02040502050405020303" pitchFamily="18" charset="0"/>
              </a:rPr>
              <a:t>Welcome to the PowerPoint Template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28589" y="1628775"/>
            <a:ext cx="11799886" cy="4593398"/>
          </a:xfrm>
          <a:prstGeom prst="rect">
            <a:avLst/>
          </a:prstGeom>
          <a:noFill/>
        </p:spPr>
        <p:txBody>
          <a:bodyPr lIns="269348" tIns="34207" rIns="134674" bIns="34207">
            <a:spAutoFit/>
          </a:bodyPr>
          <a:lstStyle/>
          <a:p>
            <a:pPr marL="134679">
              <a:buFont typeface="Arial" pitchFamily="34" charset="0"/>
              <a:buNone/>
              <a:defRPr/>
            </a:pPr>
            <a:r>
              <a:rPr lang="en-GB" sz="2200" b="1" dirty="0">
                <a:solidFill>
                  <a:schemeClr val="bg1"/>
                </a:solidFill>
              </a:rPr>
              <a:t>To start using this template, simply follow these instructions:</a:t>
            </a:r>
          </a:p>
          <a:p>
            <a:pPr marL="134679">
              <a:buFont typeface="Arial" pitchFamily="34" charset="0"/>
              <a:buChar char="•"/>
              <a:defRPr/>
            </a:pPr>
            <a:endParaRPr lang="en-GB" sz="1400" b="1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Go to the ‘Home’ tab</a:t>
            </a:r>
            <a:br>
              <a:rPr lang="en-GB" sz="2400" dirty="0">
                <a:solidFill>
                  <a:schemeClr val="bg1"/>
                </a:solidFill>
              </a:rPr>
            </a:br>
            <a:endParaRPr lang="en-GB" sz="14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Under the ‘Slides’ section (next to Clipboard), select the drop down menu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called ‘New Slide ▼’</a:t>
            </a:r>
          </a:p>
          <a:p>
            <a:pPr marL="623912" indent="-265123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Then select the slide formats you want to use from the visual list,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be it a text or image based slide</a:t>
            </a:r>
          </a:p>
          <a:p>
            <a:pPr marL="623912" indent="-265123">
              <a:buFont typeface="Arial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You’re now ready to start.</a:t>
            </a:r>
          </a:p>
          <a:p>
            <a:pPr marL="161615">
              <a:buFont typeface="Arial" pitchFamily="34" charset="0"/>
              <a:buChar char="•"/>
              <a:defRPr/>
            </a:pPr>
            <a:endParaRPr lang="en-GB" sz="1400" b="1" dirty="0">
              <a:solidFill>
                <a:schemeClr val="bg1"/>
              </a:solidFill>
            </a:endParaRPr>
          </a:p>
          <a:p>
            <a:pPr marL="161615"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</a:rPr>
              <a:t>For more advice on how to use this template, contact FCDO Services Corporate Communications.</a:t>
            </a:r>
          </a:p>
          <a:p>
            <a:pPr>
              <a:defRPr/>
            </a:pPr>
            <a:endParaRPr lang="en-GB" sz="27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GB" sz="27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879979" y="6241244"/>
            <a:ext cx="5962651" cy="39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9348" tIns="34207" rIns="68414" bIns="3420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GB" altLang="en-US" sz="2100" b="1" dirty="0">
                <a:solidFill>
                  <a:schemeClr val="tx2"/>
                </a:solidFill>
              </a:rPr>
              <a:t>DELETE THIS SLIDE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602" y="370800"/>
            <a:ext cx="3459972" cy="71275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92235" y="6252633"/>
            <a:ext cx="5112569" cy="369332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lvl="0" indent="0" defTabSz="816316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 kumimoji="0" sz="1800" b="1" i="0" u="none" strike="noStrike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537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726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8914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103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lvl="0"/>
            <a:r>
              <a:rPr lang="en-US" sz="1800" dirty="0">
                <a:solidFill>
                  <a:schemeClr val="tx1"/>
                </a:solidFill>
              </a:rPr>
              <a:t>Mini palette 1 included</a:t>
            </a:r>
          </a:p>
        </p:txBody>
      </p:sp>
    </p:spTree>
    <p:extLst>
      <p:ext uri="{BB962C8B-B14F-4D97-AF65-F5344CB8AC3E}">
        <p14:creationId xmlns:p14="http://schemas.microsoft.com/office/powerpoint/2010/main" val="1716049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7869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199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505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358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Dark Cob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86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 Dark Cyan /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700138" y="0"/>
            <a:ext cx="491867" cy="2232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11" y="0"/>
            <a:ext cx="11700123" cy="22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7367" y="1"/>
            <a:ext cx="0" cy="2231996"/>
          </a:xfrm>
          <a:prstGeom prst="line">
            <a:avLst/>
          </a:prstGeom>
          <a:ln w="101600">
            <a:solidFill>
              <a:schemeClr val="bg1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7" y="2223164"/>
            <a:ext cx="12191993" cy="4634836"/>
          </a:xfrm>
          <a:prstGeom prst="rect">
            <a:avLst/>
          </a:prstGeom>
          <a:solidFill>
            <a:schemeClr val="accent5"/>
          </a:solidFill>
        </p:spPr>
        <p:txBody>
          <a:bodyPr anchor="ctr"/>
          <a:lstStyle>
            <a:lvl1pPr marL="341326" indent="20639"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</a:t>
            </a:r>
            <a:br>
              <a:rPr lang="en-US" noProof="0" dirty="0"/>
            </a:br>
            <a:r>
              <a:rPr lang="en-US" noProof="0" dirty="0"/>
              <a:t>add image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463127" y="2"/>
            <a:ext cx="8237003" cy="22231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468000" tIns="360000" rIns="360000" b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6804" y="403200"/>
            <a:ext cx="2343561" cy="13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133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8567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1 Dark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784633" y="0"/>
            <a:ext cx="0" cy="6858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7368768" y="5589241"/>
            <a:ext cx="3960441" cy="864096"/>
          </a:xfrm>
          <a:prstGeom prst="rect">
            <a:avLst/>
          </a:prstGeom>
        </p:spPr>
        <p:txBody>
          <a:bodyPr lIns="0" tIns="40817" rIns="0" bIns="40817" anchor="b"/>
          <a:lstStyle>
            <a:lvl1pPr marL="0" indent="0" algn="r">
              <a:buNone/>
              <a:defRPr sz="2400" b="1" baseline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Name,</a:t>
            </a:r>
            <a:br>
              <a:rPr lang="en-US" dirty="0"/>
            </a:br>
            <a:r>
              <a:rPr lang="en-US" dirty="0"/>
              <a:t>Job Title / Organisation 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958752" y="764705"/>
            <a:ext cx="10370457" cy="4104456"/>
          </a:xfrm>
          <a:prstGeom prst="rect">
            <a:avLst/>
          </a:prstGeom>
        </p:spPr>
        <p:txBody>
          <a:bodyPr l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756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39730732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chemeClr val="bg2">
              <a:alpha val="90000"/>
            </a:scheme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1622208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35933230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7913890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Dark Cob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chemeClr val="accent2">
              <a:alpha val="90000"/>
            </a:scheme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33927436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chemeClr val="accent3">
              <a:alpha val="90000"/>
            </a:scheme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34611884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2 Dark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4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4" y="908720"/>
            <a:ext cx="10848528" cy="4032448"/>
          </a:xfrm>
          <a:prstGeom prst="rect">
            <a:avLst/>
          </a:prstGeom>
          <a:solidFill>
            <a:srgbClr val="004C97">
              <a:alpha val="90000"/>
            </a:srgbClr>
          </a:solidFill>
        </p:spPr>
        <p:txBody>
          <a:bodyPr lIns="864000" tIns="360000" rIns="360000" bIns="360000"/>
          <a:lstStyle>
            <a:lvl1pPr marL="0" indent="0">
              <a:spcBef>
                <a:spcPts val="0"/>
              </a:spcBef>
              <a:buNone/>
              <a:defRPr sz="66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1718505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sp>
        <p:nvSpPr>
          <p:cNvPr id="12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2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2 Azure / M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4511824" y="1"/>
            <a:ext cx="6336704" cy="35788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t"/>
          <a:lstStyle>
            <a:lvl1pPr algn="ctr">
              <a:buNone/>
              <a:defRPr sz="24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br>
              <a:rPr lang="en-US" noProof="0" dirty="0"/>
            </a:br>
            <a:endParaRPr lang="en-US" noProof="0" dirty="0"/>
          </a:p>
          <a:p>
            <a:pPr lvl="0"/>
            <a:r>
              <a:rPr lang="en-US" noProof="0" dirty="0"/>
              <a:t>Click icon to add image. </a:t>
            </a:r>
          </a:p>
          <a:p>
            <a:pPr lvl="0"/>
            <a:r>
              <a:rPr lang="en-US" noProof="0" dirty="0"/>
              <a:t>Once you have inserted your image, </a:t>
            </a:r>
            <a:br>
              <a:rPr lang="en-US" noProof="0" dirty="0"/>
            </a:br>
            <a:r>
              <a:rPr lang="en-US" noProof="0" dirty="0"/>
              <a:t>right click on it and </a:t>
            </a:r>
            <a:br>
              <a:rPr lang="en-US" noProof="0" dirty="0"/>
            </a:br>
            <a:r>
              <a:rPr lang="en-US" noProof="0" dirty="0"/>
              <a:t>select ‘Send to Back’. 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252987" y="3284986"/>
            <a:ext cx="6795342" cy="3024336"/>
          </a:xfrm>
          <a:prstGeom prst="rect">
            <a:avLst/>
          </a:prstGeom>
          <a:solidFill>
            <a:schemeClr val="accent5">
              <a:alpha val="85000"/>
            </a:schemeClr>
          </a:solidFill>
        </p:spPr>
        <p:txBody>
          <a:bodyPr lIns="216000" tIns="1440000" rIns="216000" bIns="216000" anchor="b" anchorCtr="0"/>
          <a:lstStyle>
            <a:lvl1pPr>
              <a:defRPr kumimoji="0" lang="en-US" sz="2801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presenter name or sub 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539" y="3578769"/>
            <a:ext cx="452987" cy="1908000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36560" y="3578769"/>
            <a:ext cx="635591" cy="190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055440" y="3578877"/>
            <a:ext cx="0" cy="190778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92544" y="0"/>
            <a:ext cx="0" cy="6858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559500" y="3578769"/>
            <a:ext cx="9289033" cy="1908000"/>
          </a:xfrm>
          <a:prstGeom prst="rect">
            <a:avLst/>
          </a:prstGeom>
          <a:solidFill>
            <a:schemeClr val="tx2"/>
          </a:solidFill>
        </p:spPr>
        <p:txBody>
          <a:bodyPr lIns="648000" r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97554" y="3578769"/>
            <a:ext cx="288032" cy="19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71" y="332655"/>
            <a:ext cx="3198356" cy="18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0552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199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4297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7593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8834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Dark Cob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6887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81296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3 Dark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41995" y="-1"/>
            <a:ext cx="6750005" cy="6858001"/>
          </a:xfrm>
          <a:prstGeom prst="rect">
            <a:avLst/>
          </a:prstGeom>
          <a:solidFill>
            <a:schemeClr val="accent5"/>
          </a:solidFill>
          <a:effectLst/>
        </p:spPr>
        <p:txBody>
          <a:bodyPr anchor="ctr"/>
          <a:lstStyle>
            <a:lvl1pPr algn="ctr">
              <a:buNone/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7" y="6086697"/>
            <a:ext cx="2732830" cy="56296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67408" y="0"/>
            <a:ext cx="0" cy="6858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785568" y="270000"/>
            <a:ext cx="4374329" cy="5463256"/>
          </a:xfrm>
          <a:prstGeom prst="rect">
            <a:avLst/>
          </a:prstGeom>
        </p:spPr>
        <p:txBody>
          <a:bodyPr lIns="360000" rIns="360000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marL="0" marR="0" lvl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text.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7367" y="0"/>
            <a:ext cx="0" cy="6858000"/>
          </a:xfrm>
          <a:prstGeom prst="line">
            <a:avLst/>
          </a:prstGeom>
          <a:ln w="101600">
            <a:solidFill>
              <a:srgbClr val="FFFFFF">
                <a:alpha val="2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59088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4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7" y="2074425"/>
            <a:ext cx="12191993" cy="27091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5441" y="2073600"/>
            <a:ext cx="10153129" cy="2709977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76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52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28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07367" y="2073600"/>
            <a:ext cx="0" cy="2710800"/>
          </a:xfrm>
          <a:prstGeom prst="line">
            <a:avLst/>
          </a:prstGeom>
          <a:ln w="1016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767408" y="2073600"/>
            <a:ext cx="0" cy="27108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568608" y="2073600"/>
            <a:ext cx="0" cy="2710800"/>
          </a:xfrm>
          <a:prstGeom prst="line">
            <a:avLst/>
          </a:prstGeom>
          <a:ln w="2063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0022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4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7" y="2074425"/>
            <a:ext cx="12191993" cy="27091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76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52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28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5441" y="2073600"/>
            <a:ext cx="10153129" cy="2709977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07367" y="2073600"/>
            <a:ext cx="0" cy="2710800"/>
          </a:xfrm>
          <a:prstGeom prst="line">
            <a:avLst/>
          </a:prstGeom>
          <a:ln w="1016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67408" y="2073600"/>
            <a:ext cx="0" cy="27108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11568608" y="2073600"/>
            <a:ext cx="0" cy="2710800"/>
          </a:xfrm>
          <a:prstGeom prst="line">
            <a:avLst/>
          </a:prstGeom>
          <a:ln w="2063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7469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4 Co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7" y="2074425"/>
            <a:ext cx="12191993" cy="2709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76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52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28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5441" y="2073600"/>
            <a:ext cx="10153129" cy="2709977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07367" y="2073600"/>
            <a:ext cx="0" cy="2710800"/>
          </a:xfrm>
          <a:prstGeom prst="line">
            <a:avLst/>
          </a:prstGeom>
          <a:ln w="1016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67408" y="2073600"/>
            <a:ext cx="0" cy="27108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11568608" y="2073600"/>
            <a:ext cx="0" cy="2710800"/>
          </a:xfrm>
          <a:prstGeom prst="line">
            <a:avLst/>
          </a:prstGeom>
          <a:ln w="2063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1073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4 Dark Cob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7" y="2074425"/>
            <a:ext cx="12191993" cy="27091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76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52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28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5441" y="2073600"/>
            <a:ext cx="10153129" cy="2709977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07367" y="2073600"/>
            <a:ext cx="0" cy="2710800"/>
          </a:xfrm>
          <a:prstGeom prst="line">
            <a:avLst/>
          </a:prstGeom>
          <a:ln w="1016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67408" y="2073600"/>
            <a:ext cx="0" cy="27108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11568608" y="2073600"/>
            <a:ext cx="0" cy="2710800"/>
          </a:xfrm>
          <a:prstGeom prst="line">
            <a:avLst/>
          </a:prstGeom>
          <a:ln w="2063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2 Navy /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4511824" y="1"/>
            <a:ext cx="6336704" cy="35788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t"/>
          <a:lstStyle>
            <a:lvl1pPr algn="ctr">
              <a:buNone/>
              <a:defRPr sz="24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br>
              <a:rPr lang="en-US" noProof="0" dirty="0"/>
            </a:br>
            <a:endParaRPr lang="en-US" noProof="0" dirty="0"/>
          </a:p>
          <a:p>
            <a:pPr lvl="0"/>
            <a:r>
              <a:rPr lang="en-US" noProof="0" dirty="0"/>
              <a:t>Click icon to add image. </a:t>
            </a:r>
          </a:p>
          <a:p>
            <a:pPr lvl="0"/>
            <a:r>
              <a:rPr lang="en-US" noProof="0" dirty="0"/>
              <a:t>Once you have inserted your image, </a:t>
            </a:r>
            <a:br>
              <a:rPr lang="en-US" noProof="0" dirty="0"/>
            </a:br>
            <a:r>
              <a:rPr lang="en-US" noProof="0" dirty="0"/>
              <a:t>right click on it and </a:t>
            </a:r>
            <a:br>
              <a:rPr lang="en-US" noProof="0" dirty="0"/>
            </a:br>
            <a:r>
              <a:rPr lang="en-US" noProof="0" dirty="0"/>
              <a:t>select ‘Send to Back’. 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252987" y="3284986"/>
            <a:ext cx="6795342" cy="3024336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lIns="216000" tIns="1440000" rIns="216000" bIns="216000" anchor="b" anchorCtr="0"/>
          <a:lstStyle>
            <a:lvl1pPr>
              <a:defRPr kumimoji="0" lang="en-US" sz="2801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marL="0" marR="0" lvl="0" indent="0" defTabSz="9144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Insert presenter name or sub 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539" y="3578769"/>
            <a:ext cx="452987" cy="1908000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36560" y="3578769"/>
            <a:ext cx="288032" cy="190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628140" y="3578769"/>
            <a:ext cx="144016" cy="190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055440" y="3578877"/>
            <a:ext cx="0" cy="1907787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92544" y="0"/>
            <a:ext cx="0" cy="6858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559500" y="3578769"/>
            <a:ext cx="9289033" cy="1908000"/>
          </a:xfrm>
          <a:prstGeom prst="rect">
            <a:avLst/>
          </a:prstGeom>
          <a:solidFill>
            <a:schemeClr val="bg2"/>
          </a:solidFill>
        </p:spPr>
        <p:txBody>
          <a:bodyPr lIns="648000" rIns="360000" anchor="ctr"/>
          <a:lstStyle>
            <a:lvl1pPr marL="0" marR="0" indent="0" algn="l" defTabSz="91443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97554" y="3578769"/>
            <a:ext cx="288032" cy="19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371" y="332655"/>
            <a:ext cx="3198356" cy="18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863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4 Light Az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7" y="2074425"/>
            <a:ext cx="12191993" cy="27091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76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52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28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5441" y="2073600"/>
            <a:ext cx="10153129" cy="2709977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07367" y="2073600"/>
            <a:ext cx="0" cy="2710800"/>
          </a:xfrm>
          <a:prstGeom prst="line">
            <a:avLst/>
          </a:prstGeom>
          <a:ln w="1016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67408" y="2073600"/>
            <a:ext cx="0" cy="27108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11568608" y="2073600"/>
            <a:ext cx="0" cy="2710800"/>
          </a:xfrm>
          <a:prstGeom prst="line">
            <a:avLst/>
          </a:prstGeom>
          <a:ln w="2063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130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tyle 4 Dark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7" y="2074425"/>
            <a:ext cx="12191993" cy="27091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2086401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76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52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2804" y="4770000"/>
            <a:ext cx="3049200" cy="208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55441" y="2073600"/>
            <a:ext cx="10153129" cy="2709977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07367" y="2073600"/>
            <a:ext cx="0" cy="2710800"/>
          </a:xfrm>
          <a:prstGeom prst="line">
            <a:avLst/>
          </a:prstGeom>
          <a:ln w="10160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67408" y="2073600"/>
            <a:ext cx="0" cy="27108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11568608" y="2073600"/>
            <a:ext cx="0" cy="2710800"/>
          </a:xfrm>
          <a:prstGeom prst="line">
            <a:avLst/>
          </a:prstGeom>
          <a:ln w="2063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0878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  <a:p>
            <a:pPr lvl="0"/>
            <a:endParaRPr lang="en-US" noProof="0" dirty="0"/>
          </a:p>
          <a:p>
            <a:pPr lvl="0"/>
            <a:endParaRPr lang="en-US" noProof="0" dirty="0"/>
          </a:p>
          <a:p>
            <a:pPr lvl="0"/>
            <a:endParaRPr lang="en-US" noProof="0" dirty="0"/>
          </a:p>
          <a:p>
            <a:pPr lvl="0"/>
            <a:r>
              <a:rPr lang="en-US" noProof="0" dirty="0"/>
              <a:t>Click icon to add your full screen image.</a:t>
            </a:r>
          </a:p>
        </p:txBody>
      </p:sp>
    </p:spTree>
    <p:extLst>
      <p:ext uri="{BB962C8B-B14F-4D97-AF65-F5344CB8AC3E}">
        <p14:creationId xmlns:p14="http://schemas.microsoft.com/office/powerpoint/2010/main" val="154337474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30800"/>
            <a:ext cx="6098400" cy="34272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091200" y="3430800"/>
            <a:ext cx="6098400" cy="34272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8400" cy="34308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091200" y="0"/>
            <a:ext cx="6098400" cy="34308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5690441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Image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" y="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4063805" y="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8127604" y="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-600" y="228600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4063204" y="228600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8127005" y="228600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-1199" y="457200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4062605" y="457200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8126404" y="4572000"/>
            <a:ext cx="4064400" cy="22860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280380917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Image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-25553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047604" y="-25553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095204" y="-25553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7" hasCustomPrompt="1"/>
          </p:nvPr>
        </p:nvSpPr>
        <p:spPr>
          <a:xfrm>
            <a:off x="9142804" y="-25553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-1599" y="16880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9" hasCustomPrompt="1"/>
          </p:nvPr>
        </p:nvSpPr>
        <p:spPr>
          <a:xfrm>
            <a:off x="3046004" y="16880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3" name="Picture Placeholder 10"/>
          <p:cNvSpPr>
            <a:spLocks noGrp="1"/>
          </p:cNvSpPr>
          <p:nvPr>
            <p:ph type="pic" sz="quarter" idx="30" hasCustomPrompt="1"/>
          </p:nvPr>
        </p:nvSpPr>
        <p:spPr>
          <a:xfrm>
            <a:off x="6093604" y="16880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4" name="Picture Placeholder 10"/>
          <p:cNvSpPr>
            <a:spLocks noGrp="1"/>
          </p:cNvSpPr>
          <p:nvPr>
            <p:ph type="pic" sz="quarter" idx="31" hasCustomPrompt="1"/>
          </p:nvPr>
        </p:nvSpPr>
        <p:spPr>
          <a:xfrm>
            <a:off x="9141204" y="16880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32" hasCustomPrompt="1"/>
          </p:nvPr>
        </p:nvSpPr>
        <p:spPr>
          <a:xfrm>
            <a:off x="-4799" y="34016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33" hasCustomPrompt="1"/>
          </p:nvPr>
        </p:nvSpPr>
        <p:spPr>
          <a:xfrm>
            <a:off x="3042804" y="34016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7" name="Picture Placeholder 10"/>
          <p:cNvSpPr>
            <a:spLocks noGrp="1"/>
          </p:cNvSpPr>
          <p:nvPr>
            <p:ph type="pic" sz="quarter" idx="34" hasCustomPrompt="1"/>
          </p:nvPr>
        </p:nvSpPr>
        <p:spPr>
          <a:xfrm>
            <a:off x="6090404" y="34016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8" name="Picture Placeholder 10"/>
          <p:cNvSpPr>
            <a:spLocks noGrp="1"/>
          </p:cNvSpPr>
          <p:nvPr>
            <p:ph type="pic" sz="quarter" idx="35" hasCustomPrompt="1"/>
          </p:nvPr>
        </p:nvSpPr>
        <p:spPr>
          <a:xfrm>
            <a:off x="9138004" y="34016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36" hasCustomPrompt="1"/>
          </p:nvPr>
        </p:nvSpPr>
        <p:spPr>
          <a:xfrm>
            <a:off x="1604" y="51152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30" name="Picture Placeholder 10"/>
          <p:cNvSpPr>
            <a:spLocks noGrp="1"/>
          </p:cNvSpPr>
          <p:nvPr>
            <p:ph type="pic" sz="quarter" idx="37" hasCustomPrompt="1"/>
          </p:nvPr>
        </p:nvSpPr>
        <p:spPr>
          <a:xfrm>
            <a:off x="3049204" y="51152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31" name="Picture Placeholder 10"/>
          <p:cNvSpPr>
            <a:spLocks noGrp="1"/>
          </p:cNvSpPr>
          <p:nvPr>
            <p:ph type="pic" sz="quarter" idx="38" hasCustomPrompt="1"/>
          </p:nvPr>
        </p:nvSpPr>
        <p:spPr>
          <a:xfrm>
            <a:off x="6096804" y="51152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  <p:sp>
        <p:nvSpPr>
          <p:cNvPr id="32" name="Picture Placeholder 10"/>
          <p:cNvSpPr>
            <a:spLocks noGrp="1"/>
          </p:cNvSpPr>
          <p:nvPr>
            <p:ph type="pic" sz="quarter" idx="39" hasCustomPrompt="1"/>
          </p:nvPr>
        </p:nvSpPr>
        <p:spPr>
          <a:xfrm>
            <a:off x="9144404" y="5115247"/>
            <a:ext cx="3049200" cy="1713600"/>
          </a:xfrm>
          <a:prstGeom prst="rect">
            <a:avLst/>
          </a:prstGeom>
          <a:solidFill>
            <a:schemeClr val="accent5"/>
          </a:solidFill>
        </p:spPr>
        <p:txBody>
          <a:bodyPr lIns="81634" tIns="40817" rIns="81634" bIns="40817" anchor="ctr"/>
          <a:lstStyle>
            <a:lvl1pPr algn="ctr">
              <a:buNone/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2069234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tructions - 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>
            <a:off x="0" y="1324194"/>
            <a:ext cx="12192000" cy="47283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623" y="406406"/>
            <a:ext cx="1008126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3500" dirty="0">
                <a:solidFill>
                  <a:schemeClr val="tx2"/>
                </a:solidFill>
                <a:latin typeface="Georgia" panose="02040502050405020303" pitchFamily="18" charset="0"/>
              </a:rPr>
              <a:t>Welcome to the PowerPoint Template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28589" y="1628775"/>
            <a:ext cx="11799886" cy="4593398"/>
          </a:xfrm>
          <a:prstGeom prst="rect">
            <a:avLst/>
          </a:prstGeom>
          <a:noFill/>
        </p:spPr>
        <p:txBody>
          <a:bodyPr lIns="269348" tIns="34207" rIns="134674" bIns="34207">
            <a:spAutoFit/>
          </a:bodyPr>
          <a:lstStyle/>
          <a:p>
            <a:pPr marL="134679">
              <a:buFont typeface="Arial" pitchFamily="34" charset="0"/>
              <a:buNone/>
              <a:defRPr/>
            </a:pPr>
            <a:r>
              <a:rPr lang="en-GB" sz="2200" b="1" dirty="0">
                <a:solidFill>
                  <a:schemeClr val="bg1"/>
                </a:solidFill>
              </a:rPr>
              <a:t>To start using this template, simply follow these instructions:</a:t>
            </a:r>
          </a:p>
          <a:p>
            <a:pPr marL="134679">
              <a:buFont typeface="Arial" pitchFamily="34" charset="0"/>
              <a:buChar char="•"/>
              <a:defRPr/>
            </a:pPr>
            <a:endParaRPr lang="en-GB" sz="1400" b="1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Go to the ‘Home’ tab</a:t>
            </a:r>
            <a:br>
              <a:rPr lang="en-GB" sz="2400" dirty="0">
                <a:solidFill>
                  <a:schemeClr val="bg1"/>
                </a:solidFill>
              </a:rPr>
            </a:br>
            <a:endParaRPr lang="en-GB" sz="14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Under the ‘Slides’ section (next to Clipboard), select the drop down menu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called ‘New Slide ▼’</a:t>
            </a:r>
          </a:p>
          <a:p>
            <a:pPr marL="623912" indent="-265123"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Then select the slide formats you want to use from the visual list, 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be it a text or image based slide</a:t>
            </a:r>
          </a:p>
          <a:p>
            <a:pPr marL="623912" indent="-265123">
              <a:buFont typeface="Arial" pitchFamily="34" charset="0"/>
              <a:buChar char="•"/>
              <a:defRPr/>
            </a:pPr>
            <a:endParaRPr lang="en-GB" sz="1200" dirty="0">
              <a:solidFill>
                <a:schemeClr val="bg1"/>
              </a:solidFill>
            </a:endParaRPr>
          </a:p>
          <a:p>
            <a:pPr marL="623912" indent="-265123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bg1"/>
                </a:solidFill>
              </a:rPr>
              <a:t>You’re now ready to start.</a:t>
            </a:r>
          </a:p>
          <a:p>
            <a:pPr marL="161615">
              <a:buFont typeface="Arial" pitchFamily="34" charset="0"/>
              <a:buChar char="•"/>
              <a:defRPr/>
            </a:pPr>
            <a:endParaRPr lang="en-GB" sz="1400" b="1" dirty="0">
              <a:solidFill>
                <a:schemeClr val="bg1"/>
              </a:solidFill>
            </a:endParaRPr>
          </a:p>
          <a:p>
            <a:pPr marL="161615"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bg1"/>
                </a:solidFill>
              </a:rPr>
              <a:t>For more advice on how to use this template, contact FCDO Services Corporate Communications.</a:t>
            </a:r>
          </a:p>
          <a:p>
            <a:pPr>
              <a:defRPr/>
            </a:pPr>
            <a:endParaRPr lang="en-GB" sz="27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GB" sz="27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879979" y="6241244"/>
            <a:ext cx="5962651" cy="39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9348" tIns="34207" rIns="68414" bIns="3420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GB" altLang="en-US" sz="2100" b="1" dirty="0">
                <a:solidFill>
                  <a:schemeClr val="tx2"/>
                </a:solidFill>
              </a:rPr>
              <a:t>DELETE THIS SLIDE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602" y="370800"/>
            <a:ext cx="3459972" cy="71275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92235" y="6252633"/>
            <a:ext cx="5112569" cy="369332"/>
          </a:xfrm>
          <a:prstGeom prst="rect">
            <a:avLst/>
          </a:prstGeom>
        </p:spPr>
        <p:txBody>
          <a:bodyPr lIns="91826" tIns="40817" rIns="81634" bIns="40817"/>
          <a:lstStyle>
            <a:lvl1pPr marL="0" marR="0" lvl="0" indent="0" defTabSz="816316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 kumimoji="0" sz="1800" b="1" i="0" u="none" strike="noStrike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537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726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8914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103" indent="-228594" defTabSz="914377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lvl="0"/>
            <a:r>
              <a:rPr lang="en-US" sz="1800" dirty="0">
                <a:solidFill>
                  <a:schemeClr val="tx1"/>
                </a:solidFill>
              </a:rPr>
              <a:t>Mini palette 1 included</a:t>
            </a:r>
          </a:p>
        </p:txBody>
      </p:sp>
    </p:spTree>
    <p:extLst>
      <p:ext uri="{BB962C8B-B14F-4D97-AF65-F5344CB8AC3E}">
        <p14:creationId xmlns:p14="http://schemas.microsoft.com/office/powerpoint/2010/main" val="19440138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tyle 1 Az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B6090C-6F86-4A8C-83E2-CF8D3C1E0718}"/>
              </a:ext>
            </a:extLst>
          </p:cNvPr>
          <p:cNvSpPr/>
          <p:nvPr userDrawn="1"/>
        </p:nvSpPr>
        <p:spPr>
          <a:xfrm flipV="1">
            <a:off x="9" y="-7"/>
            <a:ext cx="8184224" cy="1340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623392" y="1636061"/>
            <a:ext cx="11161241" cy="4740177"/>
          </a:xfrm>
          <a:prstGeom prst="rect">
            <a:avLst/>
          </a:prstGeom>
        </p:spPr>
        <p:txBody>
          <a:bodyPr lIns="0"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8" y="1"/>
            <a:ext cx="6984777" cy="1340760"/>
          </a:xfrm>
          <a:prstGeom prst="rect">
            <a:avLst/>
          </a:prstGeom>
        </p:spPr>
        <p:txBody>
          <a:bodyPr anchor="ctr"/>
          <a:lstStyle>
            <a:lvl1pPr marL="0" marR="0" indent="0" algn="l" defTabSz="91441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00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anose="02040502050405020303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heading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07367" y="0"/>
            <a:ext cx="216025" cy="1340766"/>
            <a:chOff x="407368" y="0"/>
            <a:chExt cx="216024" cy="1340766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407368" y="1"/>
              <a:ext cx="0" cy="1340765"/>
            </a:xfrm>
            <a:prstGeom prst="line">
              <a:avLst/>
            </a:prstGeom>
            <a:ln w="1016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623392" y="0"/>
              <a:ext cx="0" cy="1340766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469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for larg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51789" y="6093296"/>
            <a:ext cx="7711778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1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Insert slide title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2555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2555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2555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26" Type="http://schemas.openxmlformats.org/officeDocument/2006/relationships/slideLayout" Target="../slideLayouts/slideLayout43.xml"/><Relationship Id="rId39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38.xml"/><Relationship Id="rId34" Type="http://schemas.openxmlformats.org/officeDocument/2006/relationships/slideLayout" Target="../slideLayouts/slideLayout51.xml"/><Relationship Id="rId42" Type="http://schemas.openxmlformats.org/officeDocument/2006/relationships/slideLayout" Target="../slideLayouts/slideLayout59.xml"/><Relationship Id="rId47" Type="http://schemas.openxmlformats.org/officeDocument/2006/relationships/slideLayout" Target="../slideLayouts/slideLayout64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28.xml"/><Relationship Id="rId24" Type="http://schemas.openxmlformats.org/officeDocument/2006/relationships/slideLayout" Target="../slideLayouts/slideLayout41.xml"/><Relationship Id="rId32" Type="http://schemas.openxmlformats.org/officeDocument/2006/relationships/slideLayout" Target="../slideLayouts/slideLayout49.xml"/><Relationship Id="rId37" Type="http://schemas.openxmlformats.org/officeDocument/2006/relationships/slideLayout" Target="../slideLayouts/slideLayout54.xml"/><Relationship Id="rId40" Type="http://schemas.openxmlformats.org/officeDocument/2006/relationships/slideLayout" Target="../slideLayouts/slideLayout57.xml"/><Relationship Id="rId45" Type="http://schemas.openxmlformats.org/officeDocument/2006/relationships/slideLayout" Target="../slideLayouts/slideLayout62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slideLayout" Target="../slideLayouts/slideLayout40.xml"/><Relationship Id="rId28" Type="http://schemas.openxmlformats.org/officeDocument/2006/relationships/slideLayout" Target="../slideLayouts/slideLayout45.xml"/><Relationship Id="rId36" Type="http://schemas.openxmlformats.org/officeDocument/2006/relationships/slideLayout" Target="../slideLayouts/slideLayout53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31" Type="http://schemas.openxmlformats.org/officeDocument/2006/relationships/slideLayout" Target="../slideLayouts/slideLayout48.xml"/><Relationship Id="rId44" Type="http://schemas.openxmlformats.org/officeDocument/2006/relationships/slideLayout" Target="../slideLayouts/slideLayout61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44.xml"/><Relationship Id="rId30" Type="http://schemas.openxmlformats.org/officeDocument/2006/relationships/slideLayout" Target="../slideLayouts/slideLayout47.xml"/><Relationship Id="rId35" Type="http://schemas.openxmlformats.org/officeDocument/2006/relationships/slideLayout" Target="../slideLayouts/slideLayout52.xml"/><Relationship Id="rId43" Type="http://schemas.openxmlformats.org/officeDocument/2006/relationships/slideLayout" Target="../slideLayouts/slideLayout60.xml"/><Relationship Id="rId48" Type="http://schemas.openxmlformats.org/officeDocument/2006/relationships/theme" Target="../theme/theme2.xml"/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slideLayout" Target="../slideLayouts/slideLayout42.xml"/><Relationship Id="rId33" Type="http://schemas.openxmlformats.org/officeDocument/2006/relationships/slideLayout" Target="../slideLayouts/slideLayout50.xml"/><Relationship Id="rId38" Type="http://schemas.openxmlformats.org/officeDocument/2006/relationships/slideLayout" Target="../slideLayouts/slideLayout55.xml"/><Relationship Id="rId46" Type="http://schemas.openxmlformats.org/officeDocument/2006/relationships/slideLayout" Target="../slideLayouts/slideLayout63.xml"/><Relationship Id="rId20" Type="http://schemas.openxmlformats.org/officeDocument/2006/relationships/slideLayout" Target="../slideLayouts/slideLayout37.xml"/><Relationship Id="rId41" Type="http://schemas.openxmlformats.org/officeDocument/2006/relationships/slideLayout" Target="../slideLayouts/slideLayout5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26" Type="http://schemas.openxmlformats.org/officeDocument/2006/relationships/slideLayout" Target="../slideLayouts/slideLayout90.xml"/><Relationship Id="rId3" Type="http://schemas.openxmlformats.org/officeDocument/2006/relationships/slideLayout" Target="../slideLayouts/slideLayout67.xml"/><Relationship Id="rId21" Type="http://schemas.openxmlformats.org/officeDocument/2006/relationships/slideLayout" Target="../slideLayouts/slideLayout85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5" Type="http://schemas.openxmlformats.org/officeDocument/2006/relationships/slideLayout" Target="../slideLayouts/slideLayout89.xml"/><Relationship Id="rId33" Type="http://schemas.openxmlformats.org/officeDocument/2006/relationships/slideLayout" Target="../slideLayouts/slideLayout97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3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24" Type="http://schemas.openxmlformats.org/officeDocument/2006/relationships/slideLayout" Target="../slideLayouts/slideLayout88.xml"/><Relationship Id="rId32" Type="http://schemas.openxmlformats.org/officeDocument/2006/relationships/slideLayout" Target="../slideLayouts/slideLayout96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23" Type="http://schemas.openxmlformats.org/officeDocument/2006/relationships/slideLayout" Target="../slideLayouts/slideLayout87.xml"/><Relationship Id="rId28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31" Type="http://schemas.openxmlformats.org/officeDocument/2006/relationships/slideLayout" Target="../slideLayouts/slideLayout95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Relationship Id="rId22" Type="http://schemas.openxmlformats.org/officeDocument/2006/relationships/slideLayout" Target="../slideLayouts/slideLayout86.xml"/><Relationship Id="rId27" Type="http://schemas.openxmlformats.org/officeDocument/2006/relationships/slideLayout" Target="../slideLayouts/slideLayout91.xml"/><Relationship Id="rId30" Type="http://schemas.openxmlformats.org/officeDocument/2006/relationships/slideLayout" Target="../slideLayouts/slideLayout94.xml"/><Relationship Id="rId8" Type="http://schemas.openxmlformats.org/officeDocument/2006/relationships/slideLayout" Target="../slideLayouts/slideLayout7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198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561" r:id="rId1"/>
    <p:sldLayoutId id="2147485773" r:id="rId2"/>
    <p:sldLayoutId id="2147485772" r:id="rId3"/>
    <p:sldLayoutId id="2147485765" r:id="rId4"/>
    <p:sldLayoutId id="2147485768" r:id="rId5"/>
    <p:sldLayoutId id="2147485766" r:id="rId6"/>
    <p:sldLayoutId id="2147485774" r:id="rId7"/>
    <p:sldLayoutId id="2147485769" r:id="rId8"/>
    <p:sldLayoutId id="2147485602" r:id="rId9"/>
    <p:sldLayoutId id="2147485723" r:id="rId10"/>
    <p:sldLayoutId id="2147485724" r:id="rId11"/>
    <p:sldLayoutId id="2147485771" r:id="rId12"/>
    <p:sldLayoutId id="2147485550" r:id="rId13"/>
    <p:sldLayoutId id="2147485770" r:id="rId14"/>
    <p:sldLayoutId id="2147485721" r:id="rId15"/>
    <p:sldLayoutId id="2147485722" r:id="rId16"/>
    <p:sldLayoutId id="2147485775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1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1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2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326" indent="-34132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91" indent="-28417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1455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8673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5890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3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9" y="370801"/>
            <a:ext cx="3289307" cy="677597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76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6376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155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746" r:id="rId1"/>
    <p:sldLayoutId id="2147485420" r:id="rId2"/>
    <p:sldLayoutId id="2147485421" r:id="rId3"/>
    <p:sldLayoutId id="2147485422" r:id="rId4"/>
    <p:sldLayoutId id="2147485677" r:id="rId5"/>
    <p:sldLayoutId id="2147485678" r:id="rId6"/>
    <p:sldLayoutId id="2147485679" r:id="rId7"/>
    <p:sldLayoutId id="2147485680" r:id="rId8"/>
    <p:sldLayoutId id="2147485693" r:id="rId9"/>
    <p:sldLayoutId id="2147485694" r:id="rId10"/>
    <p:sldLayoutId id="2147485695" r:id="rId11"/>
    <p:sldLayoutId id="2147485696" r:id="rId12"/>
    <p:sldLayoutId id="2147485697" r:id="rId13"/>
    <p:sldLayoutId id="2147485698" r:id="rId14"/>
    <p:sldLayoutId id="2147485681" r:id="rId15"/>
    <p:sldLayoutId id="2147485686" r:id="rId16"/>
    <p:sldLayoutId id="2147485687" r:id="rId17"/>
    <p:sldLayoutId id="2147485689" r:id="rId18"/>
    <p:sldLayoutId id="2147485690" r:id="rId19"/>
    <p:sldLayoutId id="2147485691" r:id="rId20"/>
    <p:sldLayoutId id="2147485692" r:id="rId21"/>
    <p:sldLayoutId id="2147485632" r:id="rId22"/>
    <p:sldLayoutId id="2147485620" r:id="rId23"/>
    <p:sldLayoutId id="2147485621" r:id="rId24"/>
    <p:sldLayoutId id="2147485682" r:id="rId25"/>
    <p:sldLayoutId id="2147485683" r:id="rId26"/>
    <p:sldLayoutId id="2147485684" r:id="rId27"/>
    <p:sldLayoutId id="2147485685" r:id="rId28"/>
    <p:sldLayoutId id="2147485725" r:id="rId29"/>
    <p:sldLayoutId id="2147485726" r:id="rId30"/>
    <p:sldLayoutId id="2147485727" r:id="rId31"/>
    <p:sldLayoutId id="2147485728" r:id="rId32"/>
    <p:sldLayoutId id="2147485729" r:id="rId33"/>
    <p:sldLayoutId id="2147485730" r:id="rId34"/>
    <p:sldLayoutId id="2147485731" r:id="rId35"/>
    <p:sldLayoutId id="2147485732" r:id="rId36"/>
    <p:sldLayoutId id="2147485733" r:id="rId37"/>
    <p:sldLayoutId id="2147485734" r:id="rId38"/>
    <p:sldLayoutId id="2147485735" r:id="rId39"/>
    <p:sldLayoutId id="2147485736" r:id="rId40"/>
    <p:sldLayoutId id="2147485737" r:id="rId41"/>
    <p:sldLayoutId id="2147485738" r:id="rId42"/>
    <p:sldLayoutId id="2147485757" r:id="rId43"/>
    <p:sldLayoutId id="2147485758" r:id="rId44"/>
    <p:sldLayoutId id="2147485763" r:id="rId45"/>
    <p:sldLayoutId id="2147485764" r:id="rId46"/>
    <p:sldLayoutId id="2147485776" r:id="rId4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1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1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2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326" indent="-34132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91" indent="-28417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1455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8673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5890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3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512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551" r:id="rId1"/>
    <p:sldLayoutId id="2147485552" r:id="rId2"/>
    <p:sldLayoutId id="2147485553" r:id="rId3"/>
    <p:sldLayoutId id="2147485699" r:id="rId4"/>
    <p:sldLayoutId id="2147485700" r:id="rId5"/>
    <p:sldLayoutId id="2147485701" r:id="rId6"/>
    <p:sldLayoutId id="2147485702" r:id="rId7"/>
    <p:sldLayoutId id="2147485583" r:id="rId8"/>
    <p:sldLayoutId id="2147485544" r:id="rId9"/>
    <p:sldLayoutId id="2147485576" r:id="rId10"/>
    <p:sldLayoutId id="2147485578" r:id="rId11"/>
    <p:sldLayoutId id="2147485579" r:id="rId12"/>
    <p:sldLayoutId id="2147485580" r:id="rId13"/>
    <p:sldLayoutId id="2147485581" r:id="rId14"/>
    <p:sldLayoutId id="2147485739" r:id="rId15"/>
    <p:sldLayoutId id="2147485740" r:id="rId16"/>
    <p:sldLayoutId id="2147485741" r:id="rId17"/>
    <p:sldLayoutId id="2147485742" r:id="rId18"/>
    <p:sldLayoutId id="2147485743" r:id="rId19"/>
    <p:sldLayoutId id="2147485744" r:id="rId20"/>
    <p:sldLayoutId id="2147485745" r:id="rId21"/>
    <p:sldLayoutId id="2147485749" r:id="rId22"/>
    <p:sldLayoutId id="2147485752" r:id="rId23"/>
    <p:sldLayoutId id="2147485753" r:id="rId24"/>
    <p:sldLayoutId id="2147485754" r:id="rId25"/>
    <p:sldLayoutId id="2147485755" r:id="rId26"/>
    <p:sldLayoutId id="2147485756" r:id="rId27"/>
    <p:sldLayoutId id="2147485747" r:id="rId28"/>
    <p:sldLayoutId id="2147485748" r:id="rId29"/>
    <p:sldLayoutId id="2147485750" r:id="rId30"/>
    <p:sldLayoutId id="2147485751" r:id="rId31"/>
    <p:sldLayoutId id="2147485777" r:id="rId32"/>
    <p:sldLayoutId id="2147485778" r:id="rId3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1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1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2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326" indent="-34132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91" indent="-28417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1455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8673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5890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3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2555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01" y="6070643"/>
            <a:ext cx="2556848" cy="52671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457" y="2555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0E18C0F-5D82-4E95-938E-07F6DC3DE31B}" type="datetimeFigureOut">
              <a:rPr lang="en-GB" smtClean="0"/>
              <a:pPr/>
              <a:t>13/04/2021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8329" y="2555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7C3B4D-5CC8-4D59-8E9F-31759EFB53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99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56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11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17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2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326" indent="-34132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91" indent="-28417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1455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8673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5890" indent="-2270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3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2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2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doservicescareers.co.uk/career-areas/apprenticeship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pPr marL="0" indent="0">
              <a:buNone/>
            </a:pPr>
            <a:r>
              <a:rPr lang="en-GB" sz="1800" dirty="0"/>
              <a:t>We launched our biggest apprenticeship campaign on the 29</a:t>
            </a:r>
            <a:r>
              <a:rPr lang="en-GB" sz="1800" baseline="30000" dirty="0"/>
              <a:t>th</a:t>
            </a:r>
            <a:r>
              <a:rPr lang="en-GB" sz="1800" dirty="0"/>
              <a:t> March.  We have opportunities in twelve different areas of the business at varying levels – all are based at Hanslope Park, near Milton Keynes except the Business Administration which is London based. </a:t>
            </a:r>
          </a:p>
          <a:p>
            <a:pPr marL="0" indent="0">
              <a:buNone/>
            </a:pPr>
            <a:endParaRPr lang="en-GB" sz="1600" dirty="0"/>
          </a:p>
          <a:p>
            <a:pPr eaLnBrk="1" fontAlgn="t" hangingPunct="1"/>
            <a:r>
              <a:rPr lang="en-GB" sz="1600" dirty="0"/>
              <a:t>Bid Proposal Co-ordinator – Level 3</a:t>
            </a:r>
          </a:p>
          <a:p>
            <a:pPr eaLnBrk="1" fontAlgn="t" hangingPunct="1"/>
            <a:r>
              <a:rPr lang="en-GB" sz="1600" dirty="0"/>
              <a:t>Data Analyst – Level 4</a:t>
            </a:r>
          </a:p>
          <a:p>
            <a:pPr eaLnBrk="1" fontAlgn="t" hangingPunct="1"/>
            <a:r>
              <a:rPr lang="en-GB" sz="1600" dirty="0"/>
              <a:t>Engineering Technician – Level 3</a:t>
            </a:r>
          </a:p>
          <a:p>
            <a:pPr eaLnBrk="1" fontAlgn="t" hangingPunct="1"/>
            <a:r>
              <a:rPr lang="en-GB" sz="1600" dirty="0"/>
              <a:t>Finance Assistant – Level 3</a:t>
            </a:r>
          </a:p>
          <a:p>
            <a:pPr eaLnBrk="1" fontAlgn="t" hangingPunct="1"/>
            <a:r>
              <a:rPr lang="en-GB" sz="1600" dirty="0"/>
              <a:t>Information Communications Technician – Level 3</a:t>
            </a:r>
          </a:p>
          <a:p>
            <a:pPr eaLnBrk="1" fontAlgn="t" hangingPunct="1"/>
            <a:r>
              <a:rPr lang="en-GB" sz="1600" dirty="0"/>
              <a:t>Warehouse Operative – Level 2</a:t>
            </a:r>
          </a:p>
          <a:p>
            <a:pPr eaLnBrk="1" fontAlgn="t" hangingPunct="1"/>
            <a:r>
              <a:rPr lang="en-GB" sz="1600" dirty="0"/>
              <a:t>Marketing  – Level 4</a:t>
            </a:r>
          </a:p>
          <a:p>
            <a:pPr eaLnBrk="1" fontAlgn="t" hangingPunct="1"/>
            <a:r>
              <a:rPr lang="en-GB" sz="1600" dirty="0"/>
              <a:t>Product Design and Development – Level 3</a:t>
            </a:r>
          </a:p>
          <a:p>
            <a:pPr eaLnBrk="1" fontAlgn="t" hangingPunct="1"/>
            <a:r>
              <a:rPr lang="en-GB" sz="1600" dirty="0"/>
              <a:t>Public Relations and Communications – Level 4</a:t>
            </a:r>
          </a:p>
          <a:p>
            <a:pPr eaLnBrk="1" fontAlgn="t" hangingPunct="1"/>
            <a:r>
              <a:rPr lang="en-GB" sz="1600" dirty="0"/>
              <a:t>Wood Workshop Technician – Level 2/3</a:t>
            </a:r>
          </a:p>
          <a:p>
            <a:pPr eaLnBrk="1" fontAlgn="t" hangingPunct="1"/>
            <a:r>
              <a:rPr lang="en-GB" sz="1600" dirty="0"/>
              <a:t>Metal Workshop Technician – Level 3</a:t>
            </a:r>
          </a:p>
          <a:p>
            <a:pPr eaLnBrk="1" fontAlgn="t" hangingPunct="1"/>
            <a:r>
              <a:rPr lang="en-GB" sz="1600" dirty="0"/>
              <a:t>Business Administration  - Level 3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Please visit our </a:t>
            </a:r>
            <a:r>
              <a:rPr lang="en-GB" sz="1600" dirty="0">
                <a:hlinkClick r:id="rId3"/>
              </a:rPr>
              <a:t>website</a:t>
            </a:r>
            <a:r>
              <a:rPr lang="en-GB" sz="1600" dirty="0"/>
              <a:t> www.fcdoservicescareers.co.uk to view all of our schemes in more detail and also get some valuable advice on how to complete your application.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34" y="5157192"/>
            <a:ext cx="2273610" cy="151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24723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FCDO Services Core and MP1">
      <a:dk1>
        <a:srgbClr val="FFFFFF"/>
      </a:dk1>
      <a:lt1>
        <a:srgbClr val="53565A"/>
      </a:lt1>
      <a:dk2>
        <a:srgbClr val="002E5D"/>
      </a:dk2>
      <a:lt2>
        <a:srgbClr val="2D68C4"/>
      </a:lt2>
      <a:accent1>
        <a:srgbClr val="4298B5"/>
      </a:accent1>
      <a:accent2>
        <a:srgbClr val="074F71"/>
      </a:accent2>
      <a:accent3>
        <a:srgbClr val="517DB9"/>
      </a:accent3>
      <a:accent4>
        <a:srgbClr val="004C97"/>
      </a:accent4>
      <a:accent5>
        <a:srgbClr val="D9D9D6"/>
      </a:accent5>
      <a:accent6>
        <a:srgbClr val="000000"/>
      </a:accent6>
      <a:hlink>
        <a:srgbClr val="0000EE"/>
      </a:hlink>
      <a:folHlink>
        <a:srgbClr val="EE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360000" rtlCol="0">
        <a:spAutoFit/>
      </a:bodyPr>
      <a:lstStyle>
        <a:defPPr>
          <a:defRPr sz="3200" b="1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ontent">
  <a:themeElements>
    <a:clrScheme name="FCDO Services Core and MP1">
      <a:dk1>
        <a:srgbClr val="FFFFFF"/>
      </a:dk1>
      <a:lt1>
        <a:srgbClr val="53565A"/>
      </a:lt1>
      <a:dk2>
        <a:srgbClr val="002E5D"/>
      </a:dk2>
      <a:lt2>
        <a:srgbClr val="2D68C4"/>
      </a:lt2>
      <a:accent1>
        <a:srgbClr val="4298B5"/>
      </a:accent1>
      <a:accent2>
        <a:srgbClr val="074F71"/>
      </a:accent2>
      <a:accent3>
        <a:srgbClr val="517DB9"/>
      </a:accent3>
      <a:accent4>
        <a:srgbClr val="004C97"/>
      </a:accent4>
      <a:accent5>
        <a:srgbClr val="D9D9D6"/>
      </a:accent5>
      <a:accent6>
        <a:srgbClr val="000000"/>
      </a:accent6>
      <a:hlink>
        <a:srgbClr val="0000EE"/>
      </a:hlink>
      <a:folHlink>
        <a:srgbClr val="EE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360000" rtlCol="0">
        <a:spAutoFit/>
      </a:bodyPr>
      <a:lstStyle>
        <a:defPPr>
          <a:defRPr sz="3200" b="1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Quote / Statement / Showcase">
  <a:themeElements>
    <a:clrScheme name="FCDO Services Core and MP1">
      <a:dk1>
        <a:srgbClr val="FFFFFF"/>
      </a:dk1>
      <a:lt1>
        <a:srgbClr val="53565A"/>
      </a:lt1>
      <a:dk2>
        <a:srgbClr val="002E5D"/>
      </a:dk2>
      <a:lt2>
        <a:srgbClr val="2D68C4"/>
      </a:lt2>
      <a:accent1>
        <a:srgbClr val="4298B5"/>
      </a:accent1>
      <a:accent2>
        <a:srgbClr val="074F71"/>
      </a:accent2>
      <a:accent3>
        <a:srgbClr val="517DB9"/>
      </a:accent3>
      <a:accent4>
        <a:srgbClr val="004C97"/>
      </a:accent4>
      <a:accent5>
        <a:srgbClr val="D9D9D6"/>
      </a:accent5>
      <a:accent6>
        <a:srgbClr val="000000"/>
      </a:accent6>
      <a:hlink>
        <a:srgbClr val="0000EE"/>
      </a:hlink>
      <a:folHlink>
        <a:srgbClr val="EE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360000" rtlCol="0">
        <a:spAutoFit/>
      </a:bodyPr>
      <a:lstStyle>
        <a:defPPr>
          <a:defRPr sz="3200" b="1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Plain">
  <a:themeElements>
    <a:clrScheme name="FCDO Services Core and MP1">
      <a:dk1>
        <a:srgbClr val="FFFFFF"/>
      </a:dk1>
      <a:lt1>
        <a:srgbClr val="53565A"/>
      </a:lt1>
      <a:dk2>
        <a:srgbClr val="002E5D"/>
      </a:dk2>
      <a:lt2>
        <a:srgbClr val="2D68C4"/>
      </a:lt2>
      <a:accent1>
        <a:srgbClr val="4298B5"/>
      </a:accent1>
      <a:accent2>
        <a:srgbClr val="074F71"/>
      </a:accent2>
      <a:accent3>
        <a:srgbClr val="517DB9"/>
      </a:accent3>
      <a:accent4>
        <a:srgbClr val="004C97"/>
      </a:accent4>
      <a:accent5>
        <a:srgbClr val="D9D9D6"/>
      </a:accent5>
      <a:accent6>
        <a:srgbClr val="000000"/>
      </a:accent6>
      <a:hlink>
        <a:srgbClr val="0000EE"/>
      </a:hlink>
      <a:folHlink>
        <a:srgbClr val="EE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360000" rtlCol="0">
        <a:spAutoFit/>
      </a:bodyPr>
      <a:lstStyle>
        <a:defPPr>
          <a:defRPr sz="3200" b="1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C9FB15D2A9642944F9E40E19F31FB" ma:contentTypeVersion="13" ma:contentTypeDescription="Create a new document." ma:contentTypeScope="" ma:versionID="0d4c6210c14f080c78643c3b8f45399f">
  <xsd:schema xmlns:xsd="http://www.w3.org/2001/XMLSchema" xmlns:xs="http://www.w3.org/2001/XMLSchema" xmlns:p="http://schemas.microsoft.com/office/2006/metadata/properties" xmlns:ns3="bf0587d9-6eb3-47b4-bb3e-945962f625b6" xmlns:ns4="a63d8a0e-47ae-4fed-acca-54e9ff3f4684" targetNamespace="http://schemas.microsoft.com/office/2006/metadata/properties" ma:root="true" ma:fieldsID="0ba68fa768fe310289e5bf02598e9d74" ns3:_="" ns4:_="">
    <xsd:import namespace="bf0587d9-6eb3-47b4-bb3e-945962f625b6"/>
    <xsd:import namespace="a63d8a0e-47ae-4fed-acca-54e9ff3f46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587d9-6eb3-47b4-bb3e-945962f62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d8a0e-47ae-4fed-acca-54e9ff3f468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CF97A1-EF51-4605-8A55-025102671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0587d9-6eb3-47b4-bb3e-945962f625b6"/>
    <ds:schemaRef ds:uri="a63d8a0e-47ae-4fed-acca-54e9ff3f46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619D1C-7FD2-4119-A4B9-81DB39F0300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a63d8a0e-47ae-4fed-acca-54e9ff3f4684"/>
    <ds:schemaRef ds:uri="http://schemas.openxmlformats.org/package/2006/metadata/core-properties"/>
    <ds:schemaRef ds:uri="bf0587d9-6eb3-47b4-bb3e-945962f625b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83BCCE-ADE6-44F9-A074-07D387E115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5085</TotalTime>
  <Words>145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Title</vt:lpstr>
      <vt:lpstr>Content</vt:lpstr>
      <vt:lpstr>Quote / Statement / Showcase</vt:lpstr>
      <vt:lpstr>Plain</vt:lpstr>
      <vt:lpstr>PowerPoint Presentation</vt:lpstr>
    </vt:vector>
  </TitlesOfParts>
  <Company>FCDO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Browning (Sensitive)</dc:creator>
  <cp:lastModifiedBy>Jade McKinlay</cp:lastModifiedBy>
  <cp:revision>12</cp:revision>
  <dcterms:created xsi:type="dcterms:W3CDTF">2010-04-07T13:12:08Z</dcterms:created>
  <dcterms:modified xsi:type="dcterms:W3CDTF">2021-04-13T11:51:44Z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Coverage">
    <vt:lpwstr> </vt:lpwstr>
  </property>
  <property fmtid="{D5CDD505-2E9C-101B-9397-08002B2CF9AE}" pid="3" name="Privacy">
    <vt:lpwstr/>
  </property>
  <property fmtid="{D5CDD505-2E9C-101B-9397-08002B2CF9AE}" pid="4" name="Classification">
    <vt:lpwstr>UNCLASSIFIED</vt:lpwstr>
  </property>
  <property fmtid="{D5CDD505-2E9C-101B-9397-08002B2CF9AE}" pid="5" name="AlternativeTitle">
    <vt:lpwstr/>
  </property>
  <property fmtid="{D5CDD505-2E9C-101B-9397-08002B2CF9AE}" pid="6" name="BusinessUnit">
    <vt:lpwstr> </vt:lpwstr>
  </property>
  <property fmtid="{D5CDD505-2E9C-101B-9397-08002B2CF9AE}" pid="7" name="SubjectCode">
    <vt:lpwstr> </vt:lpwstr>
  </property>
  <property fmtid="{D5CDD505-2E9C-101B-9397-08002B2CF9AE}" pid="8" name="DocType">
    <vt:lpwstr>PowerPoint</vt:lpwstr>
  </property>
  <property fmtid="{D5CDD505-2E9C-101B-9397-08002B2CF9AE}" pid="9" name="SourceSystem">
    <vt:lpwstr>IREC</vt:lpwstr>
  </property>
  <property fmtid="{D5CDD505-2E9C-101B-9397-08002B2CF9AE}" pid="10" name="Originator">
    <vt:lpwstr> </vt:lpwstr>
  </property>
  <property fmtid="{D5CDD505-2E9C-101B-9397-08002B2CF9AE}" pid="11" name="Created">
    <vt:filetime>2009-12-03T23:59:59Z</vt:filetime>
  </property>
  <property fmtid="{D5CDD505-2E9C-101B-9397-08002B2CF9AE}" pid="12" name="MaintainMarking">
    <vt:lpwstr>False</vt:lpwstr>
  </property>
  <property fmtid="{D5CDD505-2E9C-101B-9397-08002B2CF9AE}" pid="13" name="ContentTypeId">
    <vt:lpwstr>0x010100202C9FB15D2A9642944F9E40E19F31FB</vt:lpwstr>
  </property>
</Properties>
</file>