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2.xml" ContentType="application/vnd.openxmlformats-officedocument.theme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theme/theme3.xml" ContentType="application/vnd.openxmlformats-officedocument.theme+xml"/>
  <Override PartName="/ppt/slideLayouts/slideLayout9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514" r:id="rId4"/>
    <p:sldMasterId id="2147485413" r:id="rId5"/>
    <p:sldMasterId id="2147485543" r:id="rId6"/>
    <p:sldMasterId id="2147485508" r:id="rId7"/>
  </p:sldMasterIdLst>
  <p:notesMasterIdLst>
    <p:notesMasterId r:id="rId9"/>
  </p:notesMasterIdLst>
  <p:handoutMasterIdLst>
    <p:handoutMasterId r:id="rId10"/>
  </p:handoutMasterIdLst>
  <p:sldIdLst>
    <p:sldId id="263" r:id="rId8"/>
  </p:sldIdLst>
  <p:sldSz cx="12192000" cy="6858000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2D68C4"/>
    <a:srgbClr val="EBEBE9"/>
    <a:srgbClr val="53565A"/>
    <a:srgbClr val="002E5D"/>
    <a:srgbClr val="2E6E84"/>
    <a:srgbClr val="004C97"/>
    <a:srgbClr val="517DB9"/>
    <a:srgbClr val="074F71"/>
    <a:srgbClr val="4298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67" autoAdjust="0"/>
    <p:restoredTop sz="91411" autoAdjust="0"/>
  </p:normalViewPr>
  <p:slideViewPr>
    <p:cSldViewPr>
      <p:cViewPr varScale="1">
        <p:scale>
          <a:sx n="105" d="100"/>
          <a:sy n="105" d="100"/>
        </p:scale>
        <p:origin x="642" y="9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764" y="4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02EAE32-2051-4F76-BC83-B06066405EF3}" type="datetimeFigureOut">
              <a:rPr lang="en-US"/>
              <a:pPr>
                <a:defRPr/>
              </a:pPr>
              <a:t>4/13/2021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97AB300-1EF9-4F87-B0CF-0B782023E89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35E0B73-3955-470B-8776-9E362EB4E0B5}" type="datetimeFigureOut">
              <a:rPr lang="en-US"/>
              <a:pPr>
                <a:defRPr/>
              </a:pPr>
              <a:t>4/13/2021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F77C6882-8F46-4AF9-8D65-363364F65D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77C6882-8F46-4AF9-8D65-363364F65D14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50268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tructions - DO NOT U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FB6090C-6F86-4A8C-83E2-CF8D3C1E0718}"/>
              </a:ext>
            </a:extLst>
          </p:cNvPr>
          <p:cNvSpPr/>
          <p:nvPr userDrawn="1"/>
        </p:nvSpPr>
        <p:spPr>
          <a:xfrm>
            <a:off x="0" y="1324194"/>
            <a:ext cx="12192000" cy="472839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3" name="TextBox 2"/>
          <p:cNvSpPr txBox="1">
            <a:spLocks noChangeArrowheads="1"/>
          </p:cNvSpPr>
          <p:nvPr userDrawn="1"/>
        </p:nvSpPr>
        <p:spPr bwMode="auto">
          <a:xfrm>
            <a:off x="67623" y="406406"/>
            <a:ext cx="10081269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6000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3500" dirty="0">
                <a:solidFill>
                  <a:schemeClr val="tx2"/>
                </a:solidFill>
                <a:latin typeface="Georgia" panose="02040502050405020303" pitchFamily="18" charset="0"/>
              </a:rPr>
              <a:t>Welcome to the PowerPoint Template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128589" y="1628775"/>
            <a:ext cx="11799886" cy="4593398"/>
          </a:xfrm>
          <a:prstGeom prst="rect">
            <a:avLst/>
          </a:prstGeom>
          <a:noFill/>
        </p:spPr>
        <p:txBody>
          <a:bodyPr lIns="269348" tIns="34207" rIns="134674" bIns="34207">
            <a:spAutoFit/>
          </a:bodyPr>
          <a:lstStyle/>
          <a:p>
            <a:pPr marL="134679">
              <a:buFont typeface="Arial" pitchFamily="34" charset="0"/>
              <a:buNone/>
              <a:defRPr/>
            </a:pPr>
            <a:r>
              <a:rPr lang="en-GB" sz="2200" b="1" dirty="0">
                <a:solidFill>
                  <a:schemeClr val="bg1"/>
                </a:solidFill>
              </a:rPr>
              <a:t>To start using this template, simply follow these instructions:</a:t>
            </a:r>
          </a:p>
          <a:p>
            <a:pPr marL="134679">
              <a:buFont typeface="Arial" pitchFamily="34" charset="0"/>
              <a:buChar char="•"/>
              <a:defRPr/>
            </a:pPr>
            <a:endParaRPr lang="en-GB" sz="1400" b="1" dirty="0">
              <a:solidFill>
                <a:schemeClr val="bg1"/>
              </a:solidFill>
            </a:endParaRPr>
          </a:p>
          <a:p>
            <a:pPr marL="623912" indent="-265123">
              <a:buFont typeface="Arial" pitchFamily="34" charset="0"/>
              <a:buChar char="•"/>
              <a:defRPr/>
            </a:pPr>
            <a:r>
              <a:rPr lang="en-GB" sz="2200" dirty="0">
                <a:solidFill>
                  <a:schemeClr val="bg1"/>
                </a:solidFill>
              </a:rPr>
              <a:t>Go to the ‘Home’ tab</a:t>
            </a:r>
            <a:br>
              <a:rPr lang="en-GB" sz="2400" dirty="0">
                <a:solidFill>
                  <a:schemeClr val="bg1"/>
                </a:solidFill>
              </a:rPr>
            </a:br>
            <a:endParaRPr lang="en-GB" sz="1400" dirty="0">
              <a:solidFill>
                <a:schemeClr val="bg1"/>
              </a:solidFill>
            </a:endParaRPr>
          </a:p>
          <a:p>
            <a:pPr marL="623912" indent="-265123">
              <a:buFont typeface="Arial" pitchFamily="34" charset="0"/>
              <a:buChar char="•"/>
              <a:defRPr/>
            </a:pPr>
            <a:r>
              <a:rPr lang="en-GB" sz="2200" dirty="0">
                <a:solidFill>
                  <a:schemeClr val="bg1"/>
                </a:solidFill>
              </a:rPr>
              <a:t>Under the ‘Slides’ section (next to Clipboard), select the drop down menu </a:t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called ‘New Slide ▼’</a:t>
            </a:r>
          </a:p>
          <a:p>
            <a:pPr marL="623912" indent="-265123">
              <a:buFont typeface="Arial" pitchFamily="34" charset="0"/>
              <a:buChar char="•"/>
              <a:defRPr/>
            </a:pPr>
            <a:endParaRPr lang="en-GB" sz="1400" dirty="0">
              <a:solidFill>
                <a:schemeClr val="bg1"/>
              </a:solidFill>
            </a:endParaRPr>
          </a:p>
          <a:p>
            <a:pPr marL="623912" indent="-265123">
              <a:buFont typeface="Arial" pitchFamily="34" charset="0"/>
              <a:buChar char="•"/>
              <a:defRPr/>
            </a:pPr>
            <a:r>
              <a:rPr lang="en-GB" sz="2200" dirty="0">
                <a:solidFill>
                  <a:schemeClr val="bg1"/>
                </a:solidFill>
              </a:rPr>
              <a:t>Then select the slide formats you want to use from the visual list, </a:t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be it a text or image based slide</a:t>
            </a:r>
          </a:p>
          <a:p>
            <a:pPr marL="623912" indent="-265123">
              <a:buFont typeface="Arial" pitchFamily="34" charset="0"/>
              <a:buChar char="•"/>
              <a:defRPr/>
            </a:pPr>
            <a:endParaRPr lang="en-GB" sz="1200" dirty="0">
              <a:solidFill>
                <a:schemeClr val="bg1"/>
              </a:solidFill>
            </a:endParaRPr>
          </a:p>
          <a:p>
            <a:pPr marL="623912" indent="-265123">
              <a:buFont typeface="Arial" pitchFamily="34" charset="0"/>
              <a:buChar char="•"/>
              <a:defRPr/>
            </a:pPr>
            <a:r>
              <a:rPr lang="en-GB" sz="2200" dirty="0">
                <a:solidFill>
                  <a:schemeClr val="bg1"/>
                </a:solidFill>
              </a:rPr>
              <a:t>You’re now ready to start.</a:t>
            </a:r>
          </a:p>
          <a:p>
            <a:pPr marL="161615">
              <a:buFont typeface="Arial" pitchFamily="34" charset="0"/>
              <a:buChar char="•"/>
              <a:defRPr/>
            </a:pPr>
            <a:endParaRPr lang="en-GB" sz="1400" b="1" dirty="0">
              <a:solidFill>
                <a:schemeClr val="bg1"/>
              </a:solidFill>
            </a:endParaRPr>
          </a:p>
          <a:p>
            <a:pPr marL="161615">
              <a:buFont typeface="Arial" pitchFamily="34" charset="0"/>
              <a:buNone/>
              <a:defRPr/>
            </a:pPr>
            <a:r>
              <a:rPr lang="en-GB" b="1" dirty="0">
                <a:solidFill>
                  <a:schemeClr val="bg1"/>
                </a:solidFill>
              </a:rPr>
              <a:t>For more advice on how to use this template, contact FCDO Services Corporate Communications.</a:t>
            </a:r>
          </a:p>
          <a:p>
            <a:pPr>
              <a:defRPr/>
            </a:pPr>
            <a:endParaRPr lang="en-GB" sz="2700" b="1" dirty="0">
              <a:solidFill>
                <a:schemeClr val="bg1"/>
              </a:solidFill>
            </a:endParaRPr>
          </a:p>
          <a:p>
            <a:pPr>
              <a:defRPr/>
            </a:pPr>
            <a:r>
              <a:rPr lang="en-GB" sz="27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6" name="TextBox 5"/>
          <p:cNvSpPr txBox="1">
            <a:spLocks noChangeArrowheads="1"/>
          </p:cNvSpPr>
          <p:nvPr userDrawn="1"/>
        </p:nvSpPr>
        <p:spPr bwMode="auto">
          <a:xfrm>
            <a:off x="5879979" y="6241244"/>
            <a:ext cx="5962651" cy="3922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69348" tIns="34207" rIns="68414" bIns="34207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en-GB" altLang="en-US" sz="2100" b="1" dirty="0">
                <a:solidFill>
                  <a:schemeClr val="tx2"/>
                </a:solidFill>
              </a:rPr>
              <a:t>DELETE THIS SLIDE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1602" y="370800"/>
            <a:ext cx="3459972" cy="712754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392235" y="6252633"/>
            <a:ext cx="5112569" cy="369332"/>
          </a:xfrm>
          <a:prstGeom prst="rect">
            <a:avLst/>
          </a:prstGeom>
        </p:spPr>
        <p:txBody>
          <a:bodyPr lIns="91826" tIns="40817" rIns="81634" bIns="40817"/>
          <a:lstStyle>
            <a:lvl1pPr marL="0" marR="0" lvl="0" indent="0" defTabSz="816316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 kumimoji="0" sz="1800" b="1" i="0" u="none" strike="noStrike" cap="none" spc="0" normalizeH="0" baseline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</a:defRPr>
            </a:lvl1pPr>
            <a:lvl2pPr marL="741363" indent="-284163">
              <a:spcBef>
                <a:spcPct val="20000"/>
              </a:spcBef>
              <a:buFont typeface="Arial" panose="020B0604020202020204" pitchFamily="34" charset="0"/>
              <a:buChar char="–"/>
              <a:defRPr sz="2800"/>
            </a:lvl2pPr>
            <a:lvl3pPr marL="1141413" indent="-227013">
              <a:spcBef>
                <a:spcPct val="20000"/>
              </a:spcBef>
              <a:buFont typeface="Arial" panose="020B0604020202020204" pitchFamily="34" charset="0"/>
              <a:buChar char="•"/>
              <a:defRPr sz="2400"/>
            </a:lvl3pPr>
            <a:lvl4pPr marL="1598613" indent="-227013">
              <a:spcBef>
                <a:spcPct val="20000"/>
              </a:spcBef>
              <a:buFont typeface="Arial" panose="020B0604020202020204" pitchFamily="34" charset="0"/>
              <a:buChar char="–"/>
              <a:defRPr sz="2000"/>
            </a:lvl4pPr>
            <a:lvl5pPr marL="2055813" indent="-227013">
              <a:spcBef>
                <a:spcPct val="20000"/>
              </a:spcBef>
              <a:buFont typeface="Arial" panose="020B0604020202020204" pitchFamily="34" charset="0"/>
              <a:buChar char="»"/>
              <a:defRPr sz="2000"/>
            </a:lvl5pPr>
            <a:lvl6pPr marL="2514537" indent="-228594" defTabSz="914377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  <a:cs typeface="+mn-cs"/>
              </a:defRPr>
            </a:lvl6pPr>
            <a:lvl7pPr marL="2971726" indent="-228594" defTabSz="914377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  <a:cs typeface="+mn-cs"/>
              </a:defRPr>
            </a:lvl7pPr>
            <a:lvl8pPr marL="3428914" indent="-228594" defTabSz="914377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  <a:cs typeface="+mn-cs"/>
              </a:defRPr>
            </a:lvl8pPr>
            <a:lvl9pPr marL="3886103" indent="-228594" defTabSz="914377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  <a:cs typeface="+mn-cs"/>
              </a:defRPr>
            </a:lvl9pPr>
          </a:lstStyle>
          <a:p>
            <a:pPr lvl="0"/>
            <a:r>
              <a:rPr lang="en-US" sz="1800" dirty="0">
                <a:solidFill>
                  <a:schemeClr val="tx1"/>
                </a:solidFill>
              </a:rPr>
              <a:t>Mini palette 1 included</a:t>
            </a:r>
          </a:p>
        </p:txBody>
      </p:sp>
    </p:spTree>
    <p:extLst>
      <p:ext uri="{BB962C8B-B14F-4D97-AF65-F5344CB8AC3E}">
        <p14:creationId xmlns:p14="http://schemas.microsoft.com/office/powerpoint/2010/main" val="1756794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tyle 2 Dark Cobalt / Cool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3"/>
          <p:cNvSpPr>
            <a:spLocks noGrp="1"/>
          </p:cNvSpPr>
          <p:nvPr>
            <p:ph type="pic" sz="quarter" idx="13" hasCustomPrompt="1"/>
          </p:nvPr>
        </p:nvSpPr>
        <p:spPr>
          <a:xfrm>
            <a:off x="4511824" y="1"/>
            <a:ext cx="6336704" cy="3578826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="t"/>
          <a:lstStyle>
            <a:lvl1pPr algn="ctr">
              <a:buNone/>
              <a:defRPr sz="24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br>
              <a:rPr lang="en-US" noProof="0" dirty="0"/>
            </a:br>
            <a:endParaRPr lang="en-US" noProof="0" dirty="0"/>
          </a:p>
          <a:p>
            <a:pPr lvl="0"/>
            <a:r>
              <a:rPr lang="en-US" noProof="0" dirty="0"/>
              <a:t>Click icon to add image. </a:t>
            </a:r>
          </a:p>
          <a:p>
            <a:pPr lvl="0"/>
            <a:r>
              <a:rPr lang="en-US" noProof="0" dirty="0"/>
              <a:t>Once you have inserted your image, </a:t>
            </a:r>
            <a:br>
              <a:rPr lang="en-US" noProof="0" dirty="0"/>
            </a:br>
            <a:r>
              <a:rPr lang="en-US" noProof="0" dirty="0"/>
              <a:t>right click on it and </a:t>
            </a:r>
            <a:br>
              <a:rPr lang="en-US" noProof="0" dirty="0"/>
            </a:br>
            <a:r>
              <a:rPr lang="en-US" noProof="0" dirty="0"/>
              <a:t>select ‘Send to Back’. </a:t>
            </a:r>
          </a:p>
        </p:txBody>
      </p:sp>
      <p:sp>
        <p:nvSpPr>
          <p:cNvPr id="13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2252987" y="3284986"/>
            <a:ext cx="6795342" cy="3024336"/>
          </a:xfrm>
          <a:prstGeom prst="rect">
            <a:avLst/>
          </a:prstGeom>
          <a:solidFill>
            <a:schemeClr val="accent1">
              <a:alpha val="85000"/>
            </a:schemeClr>
          </a:solidFill>
        </p:spPr>
        <p:txBody>
          <a:bodyPr lIns="216000" tIns="1440000" rIns="216000" bIns="216000" anchor="b" anchorCtr="0"/>
          <a:lstStyle>
            <a:lvl1pPr>
              <a:defRPr kumimoji="0" lang="en-US" sz="2801" b="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defRPr>
            </a:lvl1pPr>
          </a:lstStyle>
          <a:p>
            <a:pPr marL="0" marR="0" lvl="0" indent="0" defTabSz="914434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dirty="0"/>
              <a:t>Insert presenter name or sub title</a:t>
            </a:r>
          </a:p>
        </p:txBody>
      </p:sp>
      <p:sp>
        <p:nvSpPr>
          <p:cNvPr id="7" name="Rectangle 6"/>
          <p:cNvSpPr/>
          <p:nvPr/>
        </p:nvSpPr>
        <p:spPr>
          <a:xfrm>
            <a:off x="456539" y="3578769"/>
            <a:ext cx="452987" cy="1908000"/>
          </a:xfrm>
          <a:prstGeom prst="rect">
            <a:avLst/>
          </a:prstGeom>
          <a:solidFill>
            <a:schemeClr val="accent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11136560" y="3578769"/>
            <a:ext cx="288032" cy="1908000"/>
          </a:xfrm>
          <a:prstGeom prst="rect">
            <a:avLst/>
          </a:prstGeom>
          <a:solidFill>
            <a:schemeClr val="accent2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11628140" y="3578769"/>
            <a:ext cx="144016" cy="1908000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1055440" y="3578877"/>
            <a:ext cx="0" cy="1907787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10992544" y="0"/>
            <a:ext cx="0" cy="685800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Placeholder 13"/>
          <p:cNvSpPr>
            <a:spLocks noGrp="1"/>
          </p:cNvSpPr>
          <p:nvPr userDrawn="1">
            <p:ph type="body" sz="quarter" idx="14" hasCustomPrompt="1"/>
          </p:nvPr>
        </p:nvSpPr>
        <p:spPr>
          <a:xfrm>
            <a:off x="1559500" y="3578769"/>
            <a:ext cx="9289033" cy="1908000"/>
          </a:xfrm>
          <a:prstGeom prst="rect">
            <a:avLst/>
          </a:prstGeom>
          <a:solidFill>
            <a:schemeClr val="accent2"/>
          </a:solidFill>
        </p:spPr>
        <p:txBody>
          <a:bodyPr lIns="648000" rIns="360000" anchor="ctr"/>
          <a:lstStyle>
            <a:lvl1pPr marL="0" marR="0" indent="0" algn="l" defTabSz="91443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4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anose="02040502050405020303" pitchFamily="18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Presentation Title</a:t>
            </a:r>
          </a:p>
        </p:txBody>
      </p:sp>
      <p:sp>
        <p:nvSpPr>
          <p:cNvPr id="17" name="Rectangle 16"/>
          <p:cNvSpPr/>
          <p:nvPr userDrawn="1"/>
        </p:nvSpPr>
        <p:spPr>
          <a:xfrm>
            <a:off x="1197554" y="3578769"/>
            <a:ext cx="288032" cy="190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7371" y="332655"/>
            <a:ext cx="3198356" cy="1872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6561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tyle 2 Dark Cyan / Light Az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3"/>
          <p:cNvSpPr>
            <a:spLocks noGrp="1"/>
          </p:cNvSpPr>
          <p:nvPr>
            <p:ph type="pic" sz="quarter" idx="13" hasCustomPrompt="1"/>
          </p:nvPr>
        </p:nvSpPr>
        <p:spPr>
          <a:xfrm>
            <a:off x="4511824" y="1"/>
            <a:ext cx="6336704" cy="3578826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="t"/>
          <a:lstStyle>
            <a:lvl1pPr algn="ctr">
              <a:buNone/>
              <a:defRPr sz="24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br>
              <a:rPr lang="en-US" noProof="0" dirty="0"/>
            </a:br>
            <a:endParaRPr lang="en-US" noProof="0" dirty="0"/>
          </a:p>
          <a:p>
            <a:pPr lvl="0"/>
            <a:r>
              <a:rPr lang="en-US" noProof="0" dirty="0"/>
              <a:t>Click icon to add image. </a:t>
            </a:r>
          </a:p>
          <a:p>
            <a:pPr lvl="0"/>
            <a:r>
              <a:rPr lang="en-US" noProof="0" dirty="0"/>
              <a:t>Once you have inserted your image, </a:t>
            </a:r>
            <a:br>
              <a:rPr lang="en-US" noProof="0" dirty="0"/>
            </a:br>
            <a:r>
              <a:rPr lang="en-US" noProof="0" dirty="0"/>
              <a:t>right click on it and </a:t>
            </a:r>
            <a:br>
              <a:rPr lang="en-US" noProof="0" dirty="0"/>
            </a:br>
            <a:r>
              <a:rPr lang="en-US" noProof="0" dirty="0"/>
              <a:t>select ‘Send to Back’. </a:t>
            </a:r>
          </a:p>
        </p:txBody>
      </p:sp>
      <p:sp>
        <p:nvSpPr>
          <p:cNvPr id="13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2252987" y="3284986"/>
            <a:ext cx="6795342" cy="3024336"/>
          </a:xfrm>
          <a:prstGeom prst="rect">
            <a:avLst/>
          </a:prstGeom>
          <a:solidFill>
            <a:schemeClr val="accent3">
              <a:alpha val="85000"/>
            </a:schemeClr>
          </a:solidFill>
        </p:spPr>
        <p:txBody>
          <a:bodyPr lIns="216000" tIns="1440000" rIns="216000" bIns="216000" anchor="b" anchorCtr="0"/>
          <a:lstStyle>
            <a:lvl1pPr>
              <a:defRPr kumimoji="0" lang="en-US" sz="2801" b="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defRPr>
            </a:lvl1pPr>
          </a:lstStyle>
          <a:p>
            <a:pPr marL="0" marR="0" lvl="0" indent="0" defTabSz="914434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dirty="0"/>
              <a:t>Insert presenter name or sub title</a:t>
            </a:r>
          </a:p>
        </p:txBody>
      </p:sp>
      <p:sp>
        <p:nvSpPr>
          <p:cNvPr id="7" name="Rectangle 6"/>
          <p:cNvSpPr/>
          <p:nvPr/>
        </p:nvSpPr>
        <p:spPr>
          <a:xfrm>
            <a:off x="456539" y="3578769"/>
            <a:ext cx="452987" cy="1908000"/>
          </a:xfrm>
          <a:prstGeom prst="rect">
            <a:avLst/>
          </a:prstGeom>
          <a:solidFill>
            <a:schemeClr val="accent3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11136560" y="3578769"/>
            <a:ext cx="288032" cy="1908000"/>
          </a:xfrm>
          <a:prstGeom prst="rect">
            <a:avLst/>
          </a:prstGeom>
          <a:solidFill>
            <a:schemeClr val="accent4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11628140" y="3578769"/>
            <a:ext cx="144016" cy="1908000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1055440" y="3578877"/>
            <a:ext cx="0" cy="1907787"/>
          </a:xfrm>
          <a:prstGeom prst="line">
            <a:avLst/>
          </a:prstGeom>
          <a:ln w="127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10992544" y="0"/>
            <a:ext cx="0" cy="6858000"/>
          </a:xfrm>
          <a:prstGeom prst="line">
            <a:avLst/>
          </a:prstGeom>
          <a:ln w="127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Placeholder 13"/>
          <p:cNvSpPr>
            <a:spLocks noGrp="1"/>
          </p:cNvSpPr>
          <p:nvPr userDrawn="1">
            <p:ph type="body" sz="quarter" idx="14" hasCustomPrompt="1"/>
          </p:nvPr>
        </p:nvSpPr>
        <p:spPr>
          <a:xfrm>
            <a:off x="1559500" y="3578769"/>
            <a:ext cx="9289033" cy="1908000"/>
          </a:xfrm>
          <a:prstGeom prst="rect">
            <a:avLst/>
          </a:prstGeom>
          <a:solidFill>
            <a:schemeClr val="accent4"/>
          </a:solidFill>
        </p:spPr>
        <p:txBody>
          <a:bodyPr lIns="648000" rIns="360000" anchor="ctr"/>
          <a:lstStyle>
            <a:lvl1pPr marL="0" marR="0" indent="0" algn="l" defTabSz="91443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4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anose="02040502050405020303" pitchFamily="18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Presentation Title</a:t>
            </a:r>
          </a:p>
        </p:txBody>
      </p:sp>
      <p:sp>
        <p:nvSpPr>
          <p:cNvPr id="17" name="Rectangle 16"/>
          <p:cNvSpPr/>
          <p:nvPr userDrawn="1"/>
        </p:nvSpPr>
        <p:spPr>
          <a:xfrm>
            <a:off x="1197554" y="3578769"/>
            <a:ext cx="288032" cy="190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7371" y="332655"/>
            <a:ext cx="3198356" cy="1872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16003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tyle 3 White / Az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4959256" y="0"/>
            <a:ext cx="6897388" cy="6858000"/>
          </a:xfrm>
          <a:prstGeom prst="rect">
            <a:avLst/>
          </a:prstGeom>
          <a:solidFill>
            <a:schemeClr val="tx2"/>
          </a:solidFill>
        </p:spPr>
        <p:txBody>
          <a:bodyPr lIns="396000" tIns="360000" rIns="396000" bIns="216000" anchor="ctr" anchorCtr="0"/>
          <a:lstStyle>
            <a:lvl1pPr>
              <a:defRPr kumimoji="0" lang="en-US" sz="4800" b="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defRPr>
            </a:lvl1pPr>
          </a:lstStyle>
          <a:p>
            <a:pPr marL="0" marR="0" lvl="0" indent="0" defTabSz="914434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dirty="0"/>
              <a:t>Insert Title</a:t>
            </a:r>
          </a:p>
        </p:txBody>
      </p:sp>
      <p:sp>
        <p:nvSpPr>
          <p:cNvPr id="21" name="Rectangle 20"/>
          <p:cNvSpPr/>
          <p:nvPr userDrawn="1"/>
        </p:nvSpPr>
        <p:spPr>
          <a:xfrm>
            <a:off x="11928647" y="0"/>
            <a:ext cx="263353" cy="6858000"/>
          </a:xfrm>
          <a:prstGeom prst="rect">
            <a:avLst/>
          </a:prstGeom>
          <a:solidFill>
            <a:schemeClr val="tx2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479376" y="0"/>
            <a:ext cx="0" cy="6858000"/>
          </a:xfrm>
          <a:prstGeom prst="line">
            <a:avLst/>
          </a:prstGeom>
          <a:ln w="76200">
            <a:solidFill>
              <a:schemeClr val="tx2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1428" y="2206800"/>
            <a:ext cx="3631579" cy="2146972"/>
          </a:xfrm>
          <a:prstGeom prst="rect">
            <a:avLst/>
          </a:prstGeom>
        </p:spPr>
      </p:pic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59898" y="623731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144005" algn="l">
              <a:spcBef>
                <a:spcPts val="0"/>
              </a:spcBef>
              <a:defRPr sz="2000"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0394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tyle 3 Azure / M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4" y="0"/>
            <a:ext cx="4959252" cy="6858000"/>
          </a:xfrm>
          <a:prstGeom prst="rect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4959256" y="0"/>
            <a:ext cx="6897388" cy="6858000"/>
          </a:xfrm>
          <a:prstGeom prst="rect">
            <a:avLst/>
          </a:prstGeom>
          <a:solidFill>
            <a:schemeClr val="accent5"/>
          </a:solidFill>
        </p:spPr>
        <p:txBody>
          <a:bodyPr lIns="396000" tIns="360000" rIns="396000" bIns="216000" anchor="ctr" anchorCtr="0"/>
          <a:lstStyle>
            <a:lvl1pPr>
              <a:defRPr kumimoji="0" lang="en-US" sz="4800" b="0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defRPr>
            </a:lvl1pPr>
          </a:lstStyle>
          <a:p>
            <a:pPr marL="0" marR="0" lvl="0" indent="0" defTabSz="914434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dirty="0"/>
              <a:t>Insert Title</a:t>
            </a:r>
          </a:p>
        </p:txBody>
      </p:sp>
      <p:sp>
        <p:nvSpPr>
          <p:cNvPr id="21" name="Rectangle 20"/>
          <p:cNvSpPr/>
          <p:nvPr userDrawn="1"/>
        </p:nvSpPr>
        <p:spPr>
          <a:xfrm>
            <a:off x="11928647" y="0"/>
            <a:ext cx="263353" cy="6858000"/>
          </a:xfrm>
          <a:prstGeom prst="rect">
            <a:avLst/>
          </a:prstGeom>
          <a:solidFill>
            <a:schemeClr val="tx2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479376" y="0"/>
            <a:ext cx="0" cy="6858000"/>
          </a:xfrm>
          <a:prstGeom prst="line">
            <a:avLst/>
          </a:prstGeom>
          <a:ln w="76200">
            <a:solidFill>
              <a:schemeClr val="bg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0804" y="2204864"/>
            <a:ext cx="3631579" cy="2150603"/>
          </a:xfrm>
          <a:prstGeom prst="rect">
            <a:avLst/>
          </a:prstGeom>
        </p:spPr>
      </p:pic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59898" y="623731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144005" algn="l">
              <a:spcBef>
                <a:spcPts val="0"/>
              </a:spcBef>
              <a:defRPr sz="20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11816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tyle 3 Navy / Az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4" y="0"/>
            <a:ext cx="49592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4959256" y="0"/>
            <a:ext cx="6897388" cy="6858000"/>
          </a:xfrm>
          <a:prstGeom prst="rect">
            <a:avLst/>
          </a:prstGeom>
          <a:solidFill>
            <a:schemeClr val="tx2"/>
          </a:solidFill>
        </p:spPr>
        <p:txBody>
          <a:bodyPr lIns="396000" tIns="360000" rIns="396000" bIns="216000" anchor="ctr" anchorCtr="0"/>
          <a:lstStyle>
            <a:lvl1pPr>
              <a:defRPr kumimoji="0" lang="en-US" sz="4800" b="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defRPr>
            </a:lvl1pPr>
          </a:lstStyle>
          <a:p>
            <a:pPr marL="0" marR="0" lvl="0" indent="0" defTabSz="914434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dirty="0"/>
              <a:t>Insert Title</a:t>
            </a:r>
          </a:p>
        </p:txBody>
      </p:sp>
      <p:sp>
        <p:nvSpPr>
          <p:cNvPr id="21" name="Rectangle 20"/>
          <p:cNvSpPr/>
          <p:nvPr userDrawn="1"/>
        </p:nvSpPr>
        <p:spPr>
          <a:xfrm>
            <a:off x="11928647" y="0"/>
            <a:ext cx="263353" cy="6858000"/>
          </a:xfrm>
          <a:prstGeom prst="rect">
            <a:avLst/>
          </a:prstGeom>
          <a:solidFill>
            <a:schemeClr val="tx2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479376" y="0"/>
            <a:ext cx="0" cy="6858000"/>
          </a:xfrm>
          <a:prstGeom prst="line">
            <a:avLst/>
          </a:prstGeom>
          <a:ln w="76200">
            <a:solidFill>
              <a:schemeClr val="bg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0804" y="2204864"/>
            <a:ext cx="3631579" cy="2150603"/>
          </a:xfrm>
          <a:prstGeom prst="rect">
            <a:avLst/>
          </a:prstGeom>
        </p:spPr>
      </p:pic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59898" y="623731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144005" algn="l">
              <a:spcBef>
                <a:spcPts val="0"/>
              </a:spcBef>
              <a:defRPr sz="2000"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76521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tyle 3 Dark Cobalt / Cool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4" y="0"/>
            <a:ext cx="49592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4959256" y="0"/>
            <a:ext cx="6897388" cy="6858000"/>
          </a:xfrm>
          <a:prstGeom prst="rect">
            <a:avLst/>
          </a:prstGeom>
          <a:solidFill>
            <a:schemeClr val="accent1"/>
          </a:solidFill>
        </p:spPr>
        <p:txBody>
          <a:bodyPr lIns="396000" tIns="360000" rIns="396000" bIns="216000" anchor="ctr" anchorCtr="0"/>
          <a:lstStyle>
            <a:lvl1pPr>
              <a:defRPr kumimoji="0" lang="en-US" sz="4800" b="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defRPr>
            </a:lvl1pPr>
          </a:lstStyle>
          <a:p>
            <a:pPr marL="0" marR="0" lvl="0" indent="0" defTabSz="914434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dirty="0"/>
              <a:t>Insert Title</a:t>
            </a:r>
          </a:p>
        </p:txBody>
      </p:sp>
      <p:sp>
        <p:nvSpPr>
          <p:cNvPr id="21" name="Rectangle 20"/>
          <p:cNvSpPr/>
          <p:nvPr userDrawn="1"/>
        </p:nvSpPr>
        <p:spPr>
          <a:xfrm>
            <a:off x="11928647" y="0"/>
            <a:ext cx="263353" cy="6858000"/>
          </a:xfrm>
          <a:prstGeom prst="rect">
            <a:avLst/>
          </a:prstGeom>
          <a:solidFill>
            <a:schemeClr val="accent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479376" y="0"/>
            <a:ext cx="0" cy="6858000"/>
          </a:xfrm>
          <a:prstGeom prst="line">
            <a:avLst/>
          </a:prstGeom>
          <a:ln w="76200">
            <a:solidFill>
              <a:schemeClr val="bg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0804" y="2204864"/>
            <a:ext cx="3631579" cy="2150603"/>
          </a:xfrm>
          <a:prstGeom prst="rect">
            <a:avLst/>
          </a:prstGeom>
        </p:spPr>
      </p:pic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59898" y="623731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144005" algn="l">
              <a:spcBef>
                <a:spcPts val="0"/>
              </a:spcBef>
              <a:defRPr sz="2000"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66903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tyle 3 Dark Cyan / Light Az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4" y="0"/>
            <a:ext cx="4959252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4959256" y="0"/>
            <a:ext cx="6897388" cy="6858000"/>
          </a:xfrm>
          <a:prstGeom prst="rect">
            <a:avLst/>
          </a:prstGeom>
          <a:solidFill>
            <a:schemeClr val="accent3"/>
          </a:solidFill>
        </p:spPr>
        <p:txBody>
          <a:bodyPr lIns="396000" tIns="360000" rIns="396000" bIns="216000" anchor="ctr" anchorCtr="0"/>
          <a:lstStyle>
            <a:lvl1pPr>
              <a:defRPr kumimoji="0" lang="en-US" sz="4800" b="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defRPr>
            </a:lvl1pPr>
          </a:lstStyle>
          <a:p>
            <a:pPr marL="0" marR="0" lvl="0" indent="0" defTabSz="914434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dirty="0"/>
              <a:t>Insert Title</a:t>
            </a:r>
          </a:p>
        </p:txBody>
      </p:sp>
      <p:sp>
        <p:nvSpPr>
          <p:cNvPr id="21" name="Rectangle 20"/>
          <p:cNvSpPr/>
          <p:nvPr userDrawn="1"/>
        </p:nvSpPr>
        <p:spPr>
          <a:xfrm>
            <a:off x="11928647" y="0"/>
            <a:ext cx="263353" cy="6858000"/>
          </a:xfrm>
          <a:prstGeom prst="rect">
            <a:avLst/>
          </a:prstGeom>
          <a:solidFill>
            <a:schemeClr val="accent3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479376" y="0"/>
            <a:ext cx="0" cy="6858000"/>
          </a:xfrm>
          <a:prstGeom prst="line">
            <a:avLst/>
          </a:prstGeom>
          <a:ln w="76200">
            <a:solidFill>
              <a:schemeClr val="bg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0804" y="2204864"/>
            <a:ext cx="3631579" cy="2150603"/>
          </a:xfrm>
          <a:prstGeom prst="rect">
            <a:avLst/>
          </a:prstGeom>
        </p:spPr>
      </p:pic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59898" y="623731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144005" algn="l">
              <a:spcBef>
                <a:spcPts val="0"/>
              </a:spcBef>
              <a:defRPr sz="2000"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29778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Style 1 Azur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FB6090C-6F86-4A8C-83E2-CF8D3C1E0718}"/>
              </a:ext>
            </a:extLst>
          </p:cNvPr>
          <p:cNvSpPr/>
          <p:nvPr userDrawn="1"/>
        </p:nvSpPr>
        <p:spPr>
          <a:xfrm flipV="1">
            <a:off x="9" y="-7"/>
            <a:ext cx="8184224" cy="134076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8" name="Content Placeholder 9"/>
          <p:cNvSpPr>
            <a:spLocks noGrp="1"/>
          </p:cNvSpPr>
          <p:nvPr>
            <p:ph sz="quarter" idx="10"/>
          </p:nvPr>
        </p:nvSpPr>
        <p:spPr>
          <a:xfrm>
            <a:off x="623392" y="1636061"/>
            <a:ext cx="11161241" cy="4740177"/>
          </a:xfrm>
          <a:prstGeom prst="rect">
            <a:avLst/>
          </a:prstGeom>
        </p:spPr>
        <p:txBody>
          <a:bodyPr lIns="0"/>
          <a:lstStyle>
            <a:lvl1pPr algn="l">
              <a:defRPr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911428" y="1"/>
            <a:ext cx="6984777" cy="1340760"/>
          </a:xfrm>
          <a:prstGeom prst="rect">
            <a:avLst/>
          </a:prstGeom>
        </p:spPr>
        <p:txBody>
          <a:bodyPr anchor="ctr"/>
          <a:lstStyle>
            <a:lvl1pPr marL="0" marR="0" indent="0" algn="l" defTabSz="91441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4001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anose="02040502050405020303" pitchFamily="18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heading</a:t>
            </a:r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407367" y="0"/>
            <a:ext cx="216025" cy="1340766"/>
            <a:chOff x="407368" y="0"/>
            <a:chExt cx="216024" cy="1340766"/>
          </a:xfrm>
        </p:grpSpPr>
        <p:cxnSp>
          <p:nvCxnSpPr>
            <p:cNvPr id="12" name="Straight Connector 11"/>
            <p:cNvCxnSpPr/>
            <p:nvPr userDrawn="1"/>
          </p:nvCxnSpPr>
          <p:spPr>
            <a:xfrm>
              <a:off x="407368" y="1"/>
              <a:ext cx="0" cy="1340765"/>
            </a:xfrm>
            <a:prstGeom prst="line">
              <a:avLst/>
            </a:prstGeom>
            <a:ln w="1016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 userDrawn="1"/>
          </p:nvCxnSpPr>
          <p:spPr>
            <a:xfrm>
              <a:off x="623392" y="0"/>
              <a:ext cx="0" cy="1340766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Date Placeholder 3"/>
          <p:cNvSpPr>
            <a:spLocks noGrp="1"/>
          </p:cNvSpPr>
          <p:nvPr>
            <p:ph type="dt" sz="half" idx="2"/>
          </p:nvPr>
        </p:nvSpPr>
        <p:spPr>
          <a:xfrm>
            <a:off x="256457" y="63762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fld id="{10E18C0F-5D82-4E95-938E-07F6DC3DE31B}" type="datetimeFigureOut">
              <a:rPr lang="en-GB" smtClean="0"/>
              <a:pPr/>
              <a:t>13/04/2021</a:t>
            </a:fld>
            <a:endParaRPr lang="en-GB" dirty="0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5" y="637624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8329" y="63762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F37C3B4D-5CC8-4D59-8E9F-31759EFB53F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16733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tyle 1 Azur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FB6090C-6F86-4A8C-83E2-CF8D3C1E0718}"/>
              </a:ext>
            </a:extLst>
          </p:cNvPr>
          <p:cNvSpPr/>
          <p:nvPr userDrawn="1"/>
        </p:nvSpPr>
        <p:spPr>
          <a:xfrm flipV="1">
            <a:off x="9" y="-7"/>
            <a:ext cx="8184224" cy="134076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8" name="Content Placeholder 9"/>
          <p:cNvSpPr>
            <a:spLocks noGrp="1"/>
          </p:cNvSpPr>
          <p:nvPr>
            <p:ph sz="quarter" idx="10"/>
          </p:nvPr>
        </p:nvSpPr>
        <p:spPr>
          <a:xfrm>
            <a:off x="623392" y="1636061"/>
            <a:ext cx="11161241" cy="4740177"/>
          </a:xfrm>
          <a:prstGeom prst="rect">
            <a:avLst/>
          </a:prstGeom>
        </p:spPr>
        <p:txBody>
          <a:bodyPr lIns="0"/>
          <a:lstStyle>
            <a:lvl1pPr algn="l">
              <a:defRPr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911428" y="1"/>
            <a:ext cx="6984777" cy="1340760"/>
          </a:xfrm>
          <a:prstGeom prst="rect">
            <a:avLst/>
          </a:prstGeom>
        </p:spPr>
        <p:txBody>
          <a:bodyPr anchor="ctr"/>
          <a:lstStyle>
            <a:lvl1pPr marL="0" marR="0" indent="0" algn="l" defTabSz="91441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4001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anose="02040502050405020303" pitchFamily="18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heading</a:t>
            </a:r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407367" y="0"/>
            <a:ext cx="216025" cy="1340766"/>
            <a:chOff x="407368" y="0"/>
            <a:chExt cx="216024" cy="1340766"/>
          </a:xfrm>
        </p:grpSpPr>
        <p:cxnSp>
          <p:nvCxnSpPr>
            <p:cNvPr id="12" name="Straight Connector 11"/>
            <p:cNvCxnSpPr/>
            <p:nvPr userDrawn="1"/>
          </p:nvCxnSpPr>
          <p:spPr>
            <a:xfrm>
              <a:off x="407368" y="1"/>
              <a:ext cx="0" cy="1340765"/>
            </a:xfrm>
            <a:prstGeom prst="line">
              <a:avLst/>
            </a:prstGeom>
            <a:ln w="1016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 userDrawn="1"/>
          </p:nvCxnSpPr>
          <p:spPr>
            <a:xfrm>
              <a:off x="623392" y="0"/>
              <a:ext cx="0" cy="1340766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Date Placeholder 3"/>
          <p:cNvSpPr>
            <a:spLocks noGrp="1"/>
          </p:cNvSpPr>
          <p:nvPr>
            <p:ph type="dt" sz="half" idx="2"/>
          </p:nvPr>
        </p:nvSpPr>
        <p:spPr>
          <a:xfrm>
            <a:off x="256457" y="63762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fld id="{10E18C0F-5D82-4E95-938E-07F6DC3DE31B}" type="datetimeFigureOut">
              <a:rPr lang="en-GB" smtClean="0"/>
              <a:pPr/>
              <a:t>13/04/2021</a:t>
            </a:fld>
            <a:endParaRPr lang="en-GB" dirty="0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5" y="637624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8329" y="63762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F37C3B4D-5CC8-4D59-8E9F-31759EFB53F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649951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tyle 1 Navy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FB6090C-6F86-4A8C-83E2-CF8D3C1E0718}"/>
              </a:ext>
            </a:extLst>
          </p:cNvPr>
          <p:cNvSpPr/>
          <p:nvPr userDrawn="1"/>
        </p:nvSpPr>
        <p:spPr>
          <a:xfrm flipV="1">
            <a:off x="9" y="-7"/>
            <a:ext cx="8184224" cy="134076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911428" y="1"/>
            <a:ext cx="6984777" cy="1340760"/>
          </a:xfrm>
          <a:prstGeom prst="rect">
            <a:avLst/>
          </a:prstGeom>
        </p:spPr>
        <p:txBody>
          <a:bodyPr anchor="ctr"/>
          <a:lstStyle>
            <a:lvl1pPr marL="0" marR="0" indent="0" algn="l" defTabSz="91441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4001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anose="02040502050405020303" pitchFamily="18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heading</a:t>
            </a:r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407367" y="0"/>
            <a:ext cx="216025" cy="1340766"/>
            <a:chOff x="407368" y="0"/>
            <a:chExt cx="216024" cy="1340766"/>
          </a:xfrm>
        </p:grpSpPr>
        <p:cxnSp>
          <p:nvCxnSpPr>
            <p:cNvPr id="14" name="Straight Connector 13"/>
            <p:cNvCxnSpPr/>
            <p:nvPr userDrawn="1"/>
          </p:nvCxnSpPr>
          <p:spPr>
            <a:xfrm>
              <a:off x="407368" y="1"/>
              <a:ext cx="0" cy="1340765"/>
            </a:xfrm>
            <a:prstGeom prst="line">
              <a:avLst/>
            </a:prstGeom>
            <a:ln w="1016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 userDrawn="1"/>
          </p:nvCxnSpPr>
          <p:spPr>
            <a:xfrm>
              <a:off x="623392" y="0"/>
              <a:ext cx="0" cy="1340766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Content Placeholder 9"/>
          <p:cNvSpPr>
            <a:spLocks noGrp="1"/>
          </p:cNvSpPr>
          <p:nvPr>
            <p:ph sz="quarter" idx="10"/>
          </p:nvPr>
        </p:nvSpPr>
        <p:spPr>
          <a:xfrm>
            <a:off x="623392" y="1636061"/>
            <a:ext cx="11161241" cy="4740177"/>
          </a:xfrm>
          <a:prstGeom prst="rect">
            <a:avLst/>
          </a:prstGeom>
        </p:spPr>
        <p:txBody>
          <a:bodyPr lIns="0"/>
          <a:lstStyle>
            <a:lvl1pPr algn="l">
              <a:defRPr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Date Placeholder 3"/>
          <p:cNvSpPr>
            <a:spLocks noGrp="1"/>
          </p:cNvSpPr>
          <p:nvPr>
            <p:ph type="dt" sz="half" idx="2"/>
          </p:nvPr>
        </p:nvSpPr>
        <p:spPr>
          <a:xfrm>
            <a:off x="256457" y="63762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fld id="{10E18C0F-5D82-4E95-938E-07F6DC3DE31B}" type="datetimeFigureOut">
              <a:rPr lang="en-GB" smtClean="0"/>
              <a:pPr/>
              <a:t>13/04/2021</a:t>
            </a:fld>
            <a:endParaRPr lang="en-GB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5" y="637624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8329" y="63762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F37C3B4D-5CC8-4D59-8E9F-31759EFB53F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7962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tyle 1 White / Az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AFB6090C-6F86-4A8C-83E2-CF8D3C1E0718}"/>
              </a:ext>
            </a:extLst>
          </p:cNvPr>
          <p:cNvSpPr/>
          <p:nvPr userDrawn="1"/>
        </p:nvSpPr>
        <p:spPr>
          <a:xfrm flipV="1">
            <a:off x="11700138" y="0"/>
            <a:ext cx="491867" cy="2232000"/>
          </a:xfrm>
          <a:prstGeom prst="rect">
            <a:avLst/>
          </a:prstGeom>
          <a:solidFill>
            <a:schemeClr val="tx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07367" y="1"/>
            <a:ext cx="0" cy="2231996"/>
          </a:xfrm>
          <a:prstGeom prst="line">
            <a:avLst/>
          </a:prstGeom>
          <a:ln w="101600">
            <a:solidFill>
              <a:srgbClr val="2D68C4">
                <a:alpha val="2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icture Placeholder 10"/>
          <p:cNvSpPr>
            <a:spLocks noGrp="1"/>
          </p:cNvSpPr>
          <p:nvPr>
            <p:ph type="pic" sz="quarter" idx="12" hasCustomPrompt="1"/>
          </p:nvPr>
        </p:nvSpPr>
        <p:spPr>
          <a:xfrm>
            <a:off x="7" y="2223164"/>
            <a:ext cx="12191993" cy="4634836"/>
          </a:xfrm>
          <a:prstGeom prst="rect">
            <a:avLst/>
          </a:prstGeom>
          <a:solidFill>
            <a:schemeClr val="accent5"/>
          </a:solidFill>
        </p:spPr>
        <p:txBody>
          <a:bodyPr anchor="ctr"/>
          <a:lstStyle>
            <a:lvl1pPr marL="341326" indent="20639" algn="ctr">
              <a:buNone/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</a:t>
            </a:r>
            <a:br>
              <a:rPr lang="en-US" noProof="0" dirty="0"/>
            </a:br>
            <a:r>
              <a:rPr lang="en-US" noProof="0" dirty="0"/>
              <a:t>add image</a:t>
            </a:r>
          </a:p>
        </p:txBody>
      </p:sp>
      <p:sp>
        <p:nvSpPr>
          <p:cNvPr id="7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3463127" y="2"/>
            <a:ext cx="8237003" cy="222316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lIns="468000" tIns="360000" rIns="360000" bIns="360000" anchor="ctr"/>
          <a:lstStyle>
            <a:lvl1pPr marL="0" marR="0" indent="0" algn="l" defTabSz="91443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4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anose="02040502050405020303" pitchFamily="18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Presentation Title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7408" y="404665"/>
            <a:ext cx="2342997" cy="1374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05149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tyle 1 Slat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FB6090C-6F86-4A8C-83E2-CF8D3C1E0718}"/>
              </a:ext>
            </a:extLst>
          </p:cNvPr>
          <p:cNvSpPr/>
          <p:nvPr userDrawn="1"/>
        </p:nvSpPr>
        <p:spPr>
          <a:xfrm flipV="1">
            <a:off x="9" y="-7"/>
            <a:ext cx="8184224" cy="134076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911428" y="1"/>
            <a:ext cx="6984777" cy="1340760"/>
          </a:xfrm>
          <a:prstGeom prst="rect">
            <a:avLst/>
          </a:prstGeom>
        </p:spPr>
        <p:txBody>
          <a:bodyPr anchor="ctr"/>
          <a:lstStyle>
            <a:lvl1pPr marL="0" marR="0" indent="0" algn="l" defTabSz="91441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4001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anose="02040502050405020303" pitchFamily="18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heading</a:t>
            </a:r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407367" y="0"/>
            <a:ext cx="216025" cy="1340766"/>
            <a:chOff x="407368" y="0"/>
            <a:chExt cx="216024" cy="1340766"/>
          </a:xfrm>
        </p:grpSpPr>
        <p:cxnSp>
          <p:nvCxnSpPr>
            <p:cNvPr id="14" name="Straight Connector 13"/>
            <p:cNvCxnSpPr/>
            <p:nvPr userDrawn="1"/>
          </p:nvCxnSpPr>
          <p:spPr>
            <a:xfrm>
              <a:off x="407368" y="1"/>
              <a:ext cx="0" cy="1340765"/>
            </a:xfrm>
            <a:prstGeom prst="line">
              <a:avLst/>
            </a:prstGeom>
            <a:ln w="1016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 userDrawn="1"/>
          </p:nvCxnSpPr>
          <p:spPr>
            <a:xfrm>
              <a:off x="623392" y="0"/>
              <a:ext cx="0" cy="1340766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Content Placeholder 9"/>
          <p:cNvSpPr>
            <a:spLocks noGrp="1"/>
          </p:cNvSpPr>
          <p:nvPr>
            <p:ph sz="quarter" idx="10"/>
          </p:nvPr>
        </p:nvSpPr>
        <p:spPr>
          <a:xfrm>
            <a:off x="623392" y="1636061"/>
            <a:ext cx="11161241" cy="4740177"/>
          </a:xfrm>
          <a:prstGeom prst="rect">
            <a:avLst/>
          </a:prstGeom>
        </p:spPr>
        <p:txBody>
          <a:bodyPr lIns="0"/>
          <a:lstStyle>
            <a:lvl1pPr algn="l">
              <a:defRPr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Date Placeholder 3"/>
          <p:cNvSpPr>
            <a:spLocks noGrp="1"/>
          </p:cNvSpPr>
          <p:nvPr>
            <p:ph type="dt" sz="half" idx="2"/>
          </p:nvPr>
        </p:nvSpPr>
        <p:spPr>
          <a:xfrm>
            <a:off x="256457" y="63762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fld id="{10E18C0F-5D82-4E95-938E-07F6DC3DE31B}" type="datetimeFigureOut">
              <a:rPr lang="en-GB" smtClean="0"/>
              <a:pPr/>
              <a:t>13/04/2021</a:t>
            </a:fld>
            <a:endParaRPr lang="en-GB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5" y="637624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8329" y="63762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F37C3B4D-5CC8-4D59-8E9F-31759EFB53F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06348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tyle 1 Cool Blu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FB6090C-6F86-4A8C-83E2-CF8D3C1E0718}"/>
              </a:ext>
            </a:extLst>
          </p:cNvPr>
          <p:cNvSpPr/>
          <p:nvPr userDrawn="1"/>
        </p:nvSpPr>
        <p:spPr>
          <a:xfrm flipV="1">
            <a:off x="9" y="-7"/>
            <a:ext cx="8184224" cy="134076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911428" y="1"/>
            <a:ext cx="6984777" cy="1340760"/>
          </a:xfrm>
          <a:prstGeom prst="rect">
            <a:avLst/>
          </a:prstGeom>
        </p:spPr>
        <p:txBody>
          <a:bodyPr anchor="ctr"/>
          <a:lstStyle>
            <a:lvl1pPr marL="0" marR="0" indent="0" algn="l" defTabSz="91441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4001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anose="02040502050405020303" pitchFamily="18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heading</a:t>
            </a:r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407367" y="0"/>
            <a:ext cx="216025" cy="1340766"/>
            <a:chOff x="407368" y="0"/>
            <a:chExt cx="216024" cy="1340766"/>
          </a:xfrm>
        </p:grpSpPr>
        <p:cxnSp>
          <p:nvCxnSpPr>
            <p:cNvPr id="13" name="Straight Connector 12"/>
            <p:cNvCxnSpPr/>
            <p:nvPr userDrawn="1"/>
          </p:nvCxnSpPr>
          <p:spPr>
            <a:xfrm>
              <a:off x="407368" y="1"/>
              <a:ext cx="0" cy="1340765"/>
            </a:xfrm>
            <a:prstGeom prst="line">
              <a:avLst/>
            </a:prstGeom>
            <a:ln w="1016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 userDrawn="1"/>
          </p:nvCxnSpPr>
          <p:spPr>
            <a:xfrm>
              <a:off x="623392" y="0"/>
              <a:ext cx="0" cy="1340766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Content Placeholder 9"/>
          <p:cNvSpPr>
            <a:spLocks noGrp="1"/>
          </p:cNvSpPr>
          <p:nvPr>
            <p:ph sz="quarter" idx="10"/>
          </p:nvPr>
        </p:nvSpPr>
        <p:spPr>
          <a:xfrm>
            <a:off x="623392" y="1636061"/>
            <a:ext cx="11161241" cy="4740177"/>
          </a:xfrm>
          <a:prstGeom prst="rect">
            <a:avLst/>
          </a:prstGeom>
        </p:spPr>
        <p:txBody>
          <a:bodyPr lIns="0"/>
          <a:lstStyle>
            <a:lvl1pPr algn="l">
              <a:defRPr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Date Placeholder 3"/>
          <p:cNvSpPr>
            <a:spLocks noGrp="1"/>
          </p:cNvSpPr>
          <p:nvPr>
            <p:ph type="dt" sz="half" idx="2"/>
          </p:nvPr>
        </p:nvSpPr>
        <p:spPr>
          <a:xfrm>
            <a:off x="256457" y="63762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fld id="{10E18C0F-5D82-4E95-938E-07F6DC3DE31B}" type="datetimeFigureOut">
              <a:rPr lang="en-GB" smtClean="0"/>
              <a:pPr/>
              <a:t>13/04/2021</a:t>
            </a:fld>
            <a:endParaRPr lang="en-GB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5" y="637624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8329" y="63762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F37C3B4D-5CC8-4D59-8E9F-31759EFB53F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87211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tyle 1 Dark Cobal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FB6090C-6F86-4A8C-83E2-CF8D3C1E0718}"/>
              </a:ext>
            </a:extLst>
          </p:cNvPr>
          <p:cNvSpPr/>
          <p:nvPr userDrawn="1"/>
        </p:nvSpPr>
        <p:spPr>
          <a:xfrm flipV="1">
            <a:off x="9" y="-7"/>
            <a:ext cx="8184224" cy="134076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911428" y="1"/>
            <a:ext cx="6984777" cy="1340760"/>
          </a:xfrm>
          <a:prstGeom prst="rect">
            <a:avLst/>
          </a:prstGeom>
        </p:spPr>
        <p:txBody>
          <a:bodyPr anchor="ctr"/>
          <a:lstStyle>
            <a:lvl1pPr marL="0" marR="0" indent="0" algn="l" defTabSz="91441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4001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anose="02040502050405020303" pitchFamily="18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heading</a:t>
            </a:r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407367" y="0"/>
            <a:ext cx="216025" cy="1340766"/>
            <a:chOff x="407368" y="0"/>
            <a:chExt cx="216024" cy="1340766"/>
          </a:xfrm>
        </p:grpSpPr>
        <p:cxnSp>
          <p:nvCxnSpPr>
            <p:cNvPr id="13" name="Straight Connector 12"/>
            <p:cNvCxnSpPr/>
            <p:nvPr userDrawn="1"/>
          </p:nvCxnSpPr>
          <p:spPr>
            <a:xfrm>
              <a:off x="407368" y="1"/>
              <a:ext cx="0" cy="1340765"/>
            </a:xfrm>
            <a:prstGeom prst="line">
              <a:avLst/>
            </a:prstGeom>
            <a:ln w="1016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 userDrawn="1"/>
          </p:nvCxnSpPr>
          <p:spPr>
            <a:xfrm>
              <a:off x="623392" y="0"/>
              <a:ext cx="0" cy="1340766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Content Placeholder 9"/>
          <p:cNvSpPr>
            <a:spLocks noGrp="1"/>
          </p:cNvSpPr>
          <p:nvPr>
            <p:ph sz="quarter" idx="10"/>
          </p:nvPr>
        </p:nvSpPr>
        <p:spPr>
          <a:xfrm>
            <a:off x="623392" y="1636061"/>
            <a:ext cx="11161241" cy="4740177"/>
          </a:xfrm>
          <a:prstGeom prst="rect">
            <a:avLst/>
          </a:prstGeom>
        </p:spPr>
        <p:txBody>
          <a:bodyPr lIns="0"/>
          <a:lstStyle>
            <a:lvl1pPr algn="l">
              <a:defRPr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Date Placeholder 3"/>
          <p:cNvSpPr>
            <a:spLocks noGrp="1"/>
          </p:cNvSpPr>
          <p:nvPr>
            <p:ph type="dt" sz="half" idx="2"/>
          </p:nvPr>
        </p:nvSpPr>
        <p:spPr>
          <a:xfrm>
            <a:off x="256457" y="63762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fld id="{10E18C0F-5D82-4E95-938E-07F6DC3DE31B}" type="datetimeFigureOut">
              <a:rPr lang="en-GB" smtClean="0"/>
              <a:pPr/>
              <a:t>13/04/2021</a:t>
            </a:fld>
            <a:endParaRPr lang="en-GB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5" y="637624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8329" y="63762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F37C3B4D-5CC8-4D59-8E9F-31759EFB53F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85877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tyle 1 Light Azur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FB6090C-6F86-4A8C-83E2-CF8D3C1E0718}"/>
              </a:ext>
            </a:extLst>
          </p:cNvPr>
          <p:cNvSpPr/>
          <p:nvPr userDrawn="1"/>
        </p:nvSpPr>
        <p:spPr>
          <a:xfrm flipV="1">
            <a:off x="9" y="-7"/>
            <a:ext cx="8184224" cy="134076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911428" y="1"/>
            <a:ext cx="6984777" cy="1340760"/>
          </a:xfrm>
          <a:prstGeom prst="rect">
            <a:avLst/>
          </a:prstGeom>
        </p:spPr>
        <p:txBody>
          <a:bodyPr anchor="ctr"/>
          <a:lstStyle>
            <a:lvl1pPr marL="0" marR="0" indent="0" algn="l" defTabSz="91441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4001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anose="02040502050405020303" pitchFamily="18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heading</a:t>
            </a:r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407367" y="0"/>
            <a:ext cx="216025" cy="1340766"/>
            <a:chOff x="407368" y="0"/>
            <a:chExt cx="216024" cy="1340766"/>
          </a:xfrm>
        </p:grpSpPr>
        <p:cxnSp>
          <p:nvCxnSpPr>
            <p:cNvPr id="13" name="Straight Connector 12"/>
            <p:cNvCxnSpPr/>
            <p:nvPr userDrawn="1"/>
          </p:nvCxnSpPr>
          <p:spPr>
            <a:xfrm>
              <a:off x="407368" y="1"/>
              <a:ext cx="0" cy="1340765"/>
            </a:xfrm>
            <a:prstGeom prst="line">
              <a:avLst/>
            </a:prstGeom>
            <a:ln w="1016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 userDrawn="1"/>
          </p:nvCxnSpPr>
          <p:spPr>
            <a:xfrm>
              <a:off x="623392" y="0"/>
              <a:ext cx="0" cy="1340766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Content Placeholder 9"/>
          <p:cNvSpPr>
            <a:spLocks noGrp="1"/>
          </p:cNvSpPr>
          <p:nvPr>
            <p:ph sz="quarter" idx="10"/>
          </p:nvPr>
        </p:nvSpPr>
        <p:spPr>
          <a:xfrm>
            <a:off x="623392" y="1636061"/>
            <a:ext cx="11161241" cy="4740177"/>
          </a:xfrm>
          <a:prstGeom prst="rect">
            <a:avLst/>
          </a:prstGeom>
        </p:spPr>
        <p:txBody>
          <a:bodyPr lIns="0"/>
          <a:lstStyle>
            <a:lvl1pPr algn="l">
              <a:defRPr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Date Placeholder 3"/>
          <p:cNvSpPr>
            <a:spLocks noGrp="1"/>
          </p:cNvSpPr>
          <p:nvPr>
            <p:ph type="dt" sz="half" idx="2"/>
          </p:nvPr>
        </p:nvSpPr>
        <p:spPr>
          <a:xfrm>
            <a:off x="256457" y="63762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fld id="{10E18C0F-5D82-4E95-938E-07F6DC3DE31B}" type="datetimeFigureOut">
              <a:rPr lang="en-GB" smtClean="0"/>
              <a:pPr/>
              <a:t>13/04/2021</a:t>
            </a:fld>
            <a:endParaRPr lang="en-GB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5" y="637624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8329" y="63762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F37C3B4D-5CC8-4D59-8E9F-31759EFB53F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510974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tyle 1 Dark Cyan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FB6090C-6F86-4A8C-83E2-CF8D3C1E0718}"/>
              </a:ext>
            </a:extLst>
          </p:cNvPr>
          <p:cNvSpPr/>
          <p:nvPr userDrawn="1"/>
        </p:nvSpPr>
        <p:spPr>
          <a:xfrm flipV="1">
            <a:off x="9" y="-7"/>
            <a:ext cx="8184224" cy="134076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911428" y="1"/>
            <a:ext cx="6984777" cy="1340760"/>
          </a:xfrm>
          <a:prstGeom prst="rect">
            <a:avLst/>
          </a:prstGeom>
        </p:spPr>
        <p:txBody>
          <a:bodyPr anchor="ctr"/>
          <a:lstStyle>
            <a:lvl1pPr marL="0" marR="0" indent="0" algn="l" defTabSz="91441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4001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anose="02040502050405020303" pitchFamily="18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heading</a:t>
            </a:r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407367" y="0"/>
            <a:ext cx="216025" cy="1340766"/>
            <a:chOff x="407368" y="0"/>
            <a:chExt cx="216024" cy="1340766"/>
          </a:xfrm>
        </p:grpSpPr>
        <p:cxnSp>
          <p:nvCxnSpPr>
            <p:cNvPr id="13" name="Straight Connector 12"/>
            <p:cNvCxnSpPr/>
            <p:nvPr userDrawn="1"/>
          </p:nvCxnSpPr>
          <p:spPr>
            <a:xfrm>
              <a:off x="407368" y="1"/>
              <a:ext cx="0" cy="1340765"/>
            </a:xfrm>
            <a:prstGeom prst="line">
              <a:avLst/>
            </a:prstGeom>
            <a:ln w="1016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 userDrawn="1"/>
          </p:nvCxnSpPr>
          <p:spPr>
            <a:xfrm>
              <a:off x="623392" y="0"/>
              <a:ext cx="0" cy="1340766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Content Placeholder 9"/>
          <p:cNvSpPr>
            <a:spLocks noGrp="1"/>
          </p:cNvSpPr>
          <p:nvPr>
            <p:ph sz="quarter" idx="10"/>
          </p:nvPr>
        </p:nvSpPr>
        <p:spPr>
          <a:xfrm>
            <a:off x="623392" y="1636061"/>
            <a:ext cx="11161241" cy="4740177"/>
          </a:xfrm>
          <a:prstGeom prst="rect">
            <a:avLst/>
          </a:prstGeom>
        </p:spPr>
        <p:txBody>
          <a:bodyPr lIns="0"/>
          <a:lstStyle>
            <a:lvl1pPr algn="l">
              <a:defRPr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Date Placeholder 3"/>
          <p:cNvSpPr>
            <a:spLocks noGrp="1"/>
          </p:cNvSpPr>
          <p:nvPr>
            <p:ph type="dt" sz="half" idx="2"/>
          </p:nvPr>
        </p:nvSpPr>
        <p:spPr>
          <a:xfrm>
            <a:off x="256457" y="63762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fld id="{10E18C0F-5D82-4E95-938E-07F6DC3DE31B}" type="datetimeFigureOut">
              <a:rPr lang="en-GB" smtClean="0"/>
              <a:pPr/>
              <a:t>13/04/2021</a:t>
            </a:fld>
            <a:endParaRPr lang="en-GB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5" y="637624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8329" y="63762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F37C3B4D-5CC8-4D59-8E9F-31759EFB53F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275160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tyle 2 Azur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FB6090C-6F86-4A8C-83E2-CF8D3C1E0718}"/>
              </a:ext>
            </a:extLst>
          </p:cNvPr>
          <p:cNvSpPr/>
          <p:nvPr userDrawn="1"/>
        </p:nvSpPr>
        <p:spPr>
          <a:xfrm flipV="1">
            <a:off x="9" y="-7"/>
            <a:ext cx="8184224" cy="134076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0" hasCustomPrompt="1"/>
          </p:nvPr>
        </p:nvSpPr>
        <p:spPr>
          <a:xfrm>
            <a:off x="623396" y="1636061"/>
            <a:ext cx="7272809" cy="4740177"/>
          </a:xfrm>
          <a:prstGeom prst="rect">
            <a:avLst/>
          </a:prstGeom>
        </p:spPr>
        <p:txBody>
          <a:bodyPr lIns="0"/>
          <a:lstStyle>
            <a:lvl1pPr algn="l">
              <a:defRPr baseline="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Insert text here.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1" hasCustomPrompt="1"/>
          </p:nvPr>
        </p:nvSpPr>
        <p:spPr>
          <a:xfrm>
            <a:off x="8184237" y="1340761"/>
            <a:ext cx="4007767" cy="5517240"/>
          </a:xfrm>
          <a:prstGeom prst="rect">
            <a:avLst/>
          </a:prstGeom>
          <a:solidFill>
            <a:srgbClr val="F2F2F2"/>
          </a:solidFill>
        </p:spPr>
        <p:txBody>
          <a:bodyPr lIns="234000" tIns="324000" rIns="234000" bIns="234000"/>
          <a:lstStyle>
            <a:lvl1pPr marL="144002" indent="0">
              <a:spcBef>
                <a:spcPts val="1001"/>
              </a:spcBef>
              <a:buNone/>
              <a:defRPr sz="3600" baseline="0">
                <a:solidFill>
                  <a:schemeClr val="tx2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Insert text here.</a:t>
            </a:r>
          </a:p>
        </p:txBody>
      </p:sp>
      <p:grpSp>
        <p:nvGrpSpPr>
          <p:cNvPr id="16" name="Group 15"/>
          <p:cNvGrpSpPr/>
          <p:nvPr userDrawn="1"/>
        </p:nvGrpSpPr>
        <p:grpSpPr>
          <a:xfrm>
            <a:off x="407367" y="0"/>
            <a:ext cx="216025" cy="1340766"/>
            <a:chOff x="407368" y="0"/>
            <a:chExt cx="216024" cy="1340766"/>
          </a:xfrm>
        </p:grpSpPr>
        <p:cxnSp>
          <p:nvCxnSpPr>
            <p:cNvPr id="17" name="Straight Connector 16"/>
            <p:cNvCxnSpPr/>
            <p:nvPr userDrawn="1"/>
          </p:nvCxnSpPr>
          <p:spPr>
            <a:xfrm>
              <a:off x="407368" y="1"/>
              <a:ext cx="0" cy="1340765"/>
            </a:xfrm>
            <a:prstGeom prst="line">
              <a:avLst/>
            </a:prstGeom>
            <a:ln w="1016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 userDrawn="1"/>
          </p:nvCxnSpPr>
          <p:spPr>
            <a:xfrm>
              <a:off x="623392" y="0"/>
              <a:ext cx="0" cy="1340766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Text Placehold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911428" y="1"/>
            <a:ext cx="6984777" cy="1340760"/>
          </a:xfrm>
          <a:prstGeom prst="rect">
            <a:avLst/>
          </a:prstGeom>
        </p:spPr>
        <p:txBody>
          <a:bodyPr anchor="ctr"/>
          <a:lstStyle>
            <a:lvl1pPr marL="0" marR="0" indent="0" algn="l" defTabSz="91441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4001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anose="02040502050405020303" pitchFamily="18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heading</a:t>
            </a: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256457" y="63762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fld id="{10E18C0F-5D82-4E95-938E-07F6DC3DE31B}" type="datetimeFigureOut">
              <a:rPr lang="en-GB" smtClean="0"/>
              <a:pPr/>
              <a:t>13/04/2021</a:t>
            </a:fld>
            <a:endParaRPr lang="en-GB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5" y="637624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8329" y="63762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F37C3B4D-5CC8-4D59-8E9F-31759EFB53F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515788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tyle 2 Navy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FB6090C-6F86-4A8C-83E2-CF8D3C1E0718}"/>
              </a:ext>
            </a:extLst>
          </p:cNvPr>
          <p:cNvSpPr/>
          <p:nvPr userDrawn="1"/>
        </p:nvSpPr>
        <p:spPr>
          <a:xfrm flipV="1">
            <a:off x="9" y="-7"/>
            <a:ext cx="8184224" cy="134076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1" hasCustomPrompt="1"/>
          </p:nvPr>
        </p:nvSpPr>
        <p:spPr>
          <a:xfrm>
            <a:off x="8184237" y="1340761"/>
            <a:ext cx="4007767" cy="5517240"/>
          </a:xfrm>
          <a:prstGeom prst="rect">
            <a:avLst/>
          </a:prstGeom>
          <a:solidFill>
            <a:srgbClr val="F2F2F2"/>
          </a:solidFill>
        </p:spPr>
        <p:txBody>
          <a:bodyPr lIns="234000" tIns="324000" rIns="234000" bIns="234000"/>
          <a:lstStyle>
            <a:lvl1pPr marL="144002" indent="0">
              <a:spcBef>
                <a:spcPts val="1001"/>
              </a:spcBef>
              <a:buNone/>
              <a:defRPr sz="3600" baseline="0">
                <a:solidFill>
                  <a:schemeClr val="accent4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Insert text here.</a:t>
            </a:r>
          </a:p>
        </p:txBody>
      </p:sp>
      <p:sp>
        <p:nvSpPr>
          <p:cNvPr id="11" name="Text Placehold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911428" y="1"/>
            <a:ext cx="6984777" cy="1340760"/>
          </a:xfrm>
          <a:prstGeom prst="rect">
            <a:avLst/>
          </a:prstGeom>
        </p:spPr>
        <p:txBody>
          <a:bodyPr anchor="ctr"/>
          <a:lstStyle>
            <a:lvl1pPr marL="0" marR="0" indent="0" algn="l" defTabSz="91441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4001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anose="02040502050405020303" pitchFamily="18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heading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407367" y="0"/>
            <a:ext cx="216025" cy="1340766"/>
            <a:chOff x="407368" y="0"/>
            <a:chExt cx="216024" cy="1340766"/>
          </a:xfrm>
        </p:grpSpPr>
        <p:cxnSp>
          <p:nvCxnSpPr>
            <p:cNvPr id="14" name="Straight Connector 13"/>
            <p:cNvCxnSpPr/>
            <p:nvPr userDrawn="1"/>
          </p:nvCxnSpPr>
          <p:spPr>
            <a:xfrm>
              <a:off x="407368" y="1"/>
              <a:ext cx="0" cy="1340765"/>
            </a:xfrm>
            <a:prstGeom prst="line">
              <a:avLst/>
            </a:prstGeom>
            <a:ln w="1016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 userDrawn="1"/>
          </p:nvCxnSpPr>
          <p:spPr>
            <a:xfrm>
              <a:off x="623392" y="0"/>
              <a:ext cx="0" cy="1340766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Content Placeholder 9"/>
          <p:cNvSpPr>
            <a:spLocks noGrp="1"/>
          </p:cNvSpPr>
          <p:nvPr>
            <p:ph sz="quarter" idx="10" hasCustomPrompt="1"/>
          </p:nvPr>
        </p:nvSpPr>
        <p:spPr>
          <a:xfrm>
            <a:off x="623396" y="1636061"/>
            <a:ext cx="7272809" cy="4740177"/>
          </a:xfrm>
          <a:prstGeom prst="rect">
            <a:avLst/>
          </a:prstGeom>
        </p:spPr>
        <p:txBody>
          <a:bodyPr lIns="0"/>
          <a:lstStyle>
            <a:lvl1pPr algn="l">
              <a:defRPr baseline="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Insert text here.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2"/>
          </p:nvPr>
        </p:nvSpPr>
        <p:spPr>
          <a:xfrm>
            <a:off x="256457" y="63762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fld id="{10E18C0F-5D82-4E95-938E-07F6DC3DE31B}" type="datetimeFigureOut">
              <a:rPr lang="en-GB" smtClean="0"/>
              <a:pPr/>
              <a:t>13/04/2021</a:t>
            </a:fld>
            <a:endParaRPr lang="en-GB" dirty="0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5" y="637624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8329" y="63762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F37C3B4D-5CC8-4D59-8E9F-31759EFB53F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20987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tyle 2 Slat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FB6090C-6F86-4A8C-83E2-CF8D3C1E0718}"/>
              </a:ext>
            </a:extLst>
          </p:cNvPr>
          <p:cNvSpPr/>
          <p:nvPr userDrawn="1"/>
        </p:nvSpPr>
        <p:spPr>
          <a:xfrm flipV="1">
            <a:off x="9" y="-7"/>
            <a:ext cx="8184224" cy="134076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1" hasCustomPrompt="1"/>
          </p:nvPr>
        </p:nvSpPr>
        <p:spPr>
          <a:xfrm>
            <a:off x="8184237" y="1340761"/>
            <a:ext cx="4007767" cy="5517240"/>
          </a:xfrm>
          <a:prstGeom prst="rect">
            <a:avLst/>
          </a:prstGeom>
          <a:solidFill>
            <a:srgbClr val="F2F2F2"/>
          </a:solidFill>
        </p:spPr>
        <p:txBody>
          <a:bodyPr lIns="234000" tIns="324000" rIns="234000" bIns="234000"/>
          <a:lstStyle>
            <a:lvl1pPr marL="144002" indent="0">
              <a:spcBef>
                <a:spcPts val="1001"/>
              </a:spcBef>
              <a:buNone/>
              <a:defRPr sz="3600" baseline="0">
                <a:solidFill>
                  <a:schemeClr val="tx1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Insert text here.</a:t>
            </a:r>
          </a:p>
        </p:txBody>
      </p:sp>
      <p:sp>
        <p:nvSpPr>
          <p:cNvPr id="11" name="Text Placehold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911428" y="1"/>
            <a:ext cx="6984777" cy="1340760"/>
          </a:xfrm>
          <a:prstGeom prst="rect">
            <a:avLst/>
          </a:prstGeom>
        </p:spPr>
        <p:txBody>
          <a:bodyPr anchor="ctr"/>
          <a:lstStyle>
            <a:lvl1pPr marL="0" marR="0" indent="0" algn="l" defTabSz="91441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4001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anose="02040502050405020303" pitchFamily="18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heading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407367" y="0"/>
            <a:ext cx="216025" cy="1340766"/>
            <a:chOff x="407368" y="0"/>
            <a:chExt cx="216024" cy="1340766"/>
          </a:xfrm>
        </p:grpSpPr>
        <p:cxnSp>
          <p:nvCxnSpPr>
            <p:cNvPr id="14" name="Straight Connector 13"/>
            <p:cNvCxnSpPr/>
            <p:nvPr userDrawn="1"/>
          </p:nvCxnSpPr>
          <p:spPr>
            <a:xfrm>
              <a:off x="407368" y="1"/>
              <a:ext cx="0" cy="1340765"/>
            </a:xfrm>
            <a:prstGeom prst="line">
              <a:avLst/>
            </a:prstGeom>
            <a:ln w="1016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 userDrawn="1"/>
          </p:nvCxnSpPr>
          <p:spPr>
            <a:xfrm>
              <a:off x="623392" y="0"/>
              <a:ext cx="0" cy="1340766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Content Placeholder 9"/>
          <p:cNvSpPr>
            <a:spLocks noGrp="1"/>
          </p:cNvSpPr>
          <p:nvPr>
            <p:ph sz="quarter" idx="10" hasCustomPrompt="1"/>
          </p:nvPr>
        </p:nvSpPr>
        <p:spPr>
          <a:xfrm>
            <a:off x="623396" y="1636061"/>
            <a:ext cx="7272809" cy="4740177"/>
          </a:xfrm>
          <a:prstGeom prst="rect">
            <a:avLst/>
          </a:prstGeom>
        </p:spPr>
        <p:txBody>
          <a:bodyPr lIns="0"/>
          <a:lstStyle>
            <a:lvl1pPr algn="l">
              <a:defRPr baseline="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Insert text here.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2"/>
          </p:nvPr>
        </p:nvSpPr>
        <p:spPr>
          <a:xfrm>
            <a:off x="256457" y="63762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fld id="{10E18C0F-5D82-4E95-938E-07F6DC3DE31B}" type="datetimeFigureOut">
              <a:rPr lang="en-GB" smtClean="0"/>
              <a:pPr/>
              <a:t>13/04/2021</a:t>
            </a:fld>
            <a:endParaRPr lang="en-GB" dirty="0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5" y="637624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8329" y="63762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F37C3B4D-5CC8-4D59-8E9F-31759EFB53F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520886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tyle 2 Cool Blu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FB6090C-6F86-4A8C-83E2-CF8D3C1E0718}"/>
              </a:ext>
            </a:extLst>
          </p:cNvPr>
          <p:cNvSpPr/>
          <p:nvPr userDrawn="1"/>
        </p:nvSpPr>
        <p:spPr>
          <a:xfrm flipV="1">
            <a:off x="9" y="-7"/>
            <a:ext cx="8184224" cy="134076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1" hasCustomPrompt="1"/>
          </p:nvPr>
        </p:nvSpPr>
        <p:spPr>
          <a:xfrm>
            <a:off x="8184237" y="1340761"/>
            <a:ext cx="4007767" cy="5517240"/>
          </a:xfrm>
          <a:prstGeom prst="rect">
            <a:avLst/>
          </a:prstGeom>
          <a:solidFill>
            <a:srgbClr val="F2F2F2"/>
          </a:solidFill>
        </p:spPr>
        <p:txBody>
          <a:bodyPr lIns="234000" tIns="324000" rIns="234000" bIns="234000"/>
          <a:lstStyle>
            <a:lvl1pPr marL="144002" indent="0">
              <a:spcBef>
                <a:spcPts val="1001"/>
              </a:spcBef>
              <a:buNone/>
              <a:defRPr sz="3600" baseline="0">
                <a:solidFill>
                  <a:schemeClr val="accent1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Insert text here.</a:t>
            </a:r>
          </a:p>
        </p:txBody>
      </p:sp>
      <p:sp>
        <p:nvSpPr>
          <p:cNvPr id="11" name="Text Placehold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911428" y="1"/>
            <a:ext cx="6984777" cy="1340760"/>
          </a:xfrm>
          <a:prstGeom prst="rect">
            <a:avLst/>
          </a:prstGeom>
        </p:spPr>
        <p:txBody>
          <a:bodyPr anchor="ctr"/>
          <a:lstStyle>
            <a:lvl1pPr marL="0" marR="0" indent="0" algn="l" defTabSz="91441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4001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anose="02040502050405020303" pitchFamily="18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heading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407367" y="0"/>
            <a:ext cx="216025" cy="1340766"/>
            <a:chOff x="407368" y="0"/>
            <a:chExt cx="216024" cy="1340766"/>
          </a:xfrm>
        </p:grpSpPr>
        <p:cxnSp>
          <p:nvCxnSpPr>
            <p:cNvPr id="14" name="Straight Connector 13"/>
            <p:cNvCxnSpPr/>
            <p:nvPr userDrawn="1"/>
          </p:nvCxnSpPr>
          <p:spPr>
            <a:xfrm>
              <a:off x="407368" y="1"/>
              <a:ext cx="0" cy="1340765"/>
            </a:xfrm>
            <a:prstGeom prst="line">
              <a:avLst/>
            </a:prstGeom>
            <a:ln w="1016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 userDrawn="1"/>
          </p:nvCxnSpPr>
          <p:spPr>
            <a:xfrm>
              <a:off x="623392" y="0"/>
              <a:ext cx="0" cy="1340766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Content Placeholder 9"/>
          <p:cNvSpPr>
            <a:spLocks noGrp="1"/>
          </p:cNvSpPr>
          <p:nvPr>
            <p:ph sz="quarter" idx="10" hasCustomPrompt="1"/>
          </p:nvPr>
        </p:nvSpPr>
        <p:spPr>
          <a:xfrm>
            <a:off x="623396" y="1636061"/>
            <a:ext cx="7272809" cy="4740177"/>
          </a:xfrm>
          <a:prstGeom prst="rect">
            <a:avLst/>
          </a:prstGeom>
        </p:spPr>
        <p:txBody>
          <a:bodyPr lIns="0"/>
          <a:lstStyle>
            <a:lvl1pPr algn="l">
              <a:defRPr baseline="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Insert text here.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2"/>
          </p:nvPr>
        </p:nvSpPr>
        <p:spPr>
          <a:xfrm>
            <a:off x="256457" y="63762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fld id="{10E18C0F-5D82-4E95-938E-07F6DC3DE31B}" type="datetimeFigureOut">
              <a:rPr lang="en-GB" smtClean="0"/>
              <a:pPr/>
              <a:t>13/04/2021</a:t>
            </a:fld>
            <a:endParaRPr lang="en-GB" dirty="0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5" y="637624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8329" y="63762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F37C3B4D-5CC8-4D59-8E9F-31759EFB53F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674750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tyle 2 Dark Cobal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FB6090C-6F86-4A8C-83E2-CF8D3C1E0718}"/>
              </a:ext>
            </a:extLst>
          </p:cNvPr>
          <p:cNvSpPr/>
          <p:nvPr userDrawn="1"/>
        </p:nvSpPr>
        <p:spPr>
          <a:xfrm flipV="1">
            <a:off x="9" y="-7"/>
            <a:ext cx="8184224" cy="134076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1" hasCustomPrompt="1"/>
          </p:nvPr>
        </p:nvSpPr>
        <p:spPr>
          <a:xfrm>
            <a:off x="8184237" y="1340761"/>
            <a:ext cx="4007767" cy="5517240"/>
          </a:xfrm>
          <a:prstGeom prst="rect">
            <a:avLst/>
          </a:prstGeom>
          <a:solidFill>
            <a:srgbClr val="F2F2F2"/>
          </a:solidFill>
        </p:spPr>
        <p:txBody>
          <a:bodyPr lIns="234000" tIns="324000" rIns="234000" bIns="234000"/>
          <a:lstStyle>
            <a:lvl1pPr marL="144002" indent="0">
              <a:spcBef>
                <a:spcPts val="1001"/>
              </a:spcBef>
              <a:buNone/>
              <a:defRPr sz="3600" baseline="0">
                <a:solidFill>
                  <a:schemeClr val="accent2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Insert text here.</a:t>
            </a:r>
          </a:p>
        </p:txBody>
      </p:sp>
      <p:sp>
        <p:nvSpPr>
          <p:cNvPr id="11" name="Text Placehold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911428" y="1"/>
            <a:ext cx="6984777" cy="1340760"/>
          </a:xfrm>
          <a:prstGeom prst="rect">
            <a:avLst/>
          </a:prstGeom>
        </p:spPr>
        <p:txBody>
          <a:bodyPr anchor="ctr"/>
          <a:lstStyle>
            <a:lvl1pPr marL="0" marR="0" indent="0" algn="l" defTabSz="91441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4001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anose="02040502050405020303" pitchFamily="18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heading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407367" y="0"/>
            <a:ext cx="216025" cy="1340766"/>
            <a:chOff x="407368" y="0"/>
            <a:chExt cx="216024" cy="1340766"/>
          </a:xfrm>
        </p:grpSpPr>
        <p:cxnSp>
          <p:nvCxnSpPr>
            <p:cNvPr id="14" name="Straight Connector 13"/>
            <p:cNvCxnSpPr/>
            <p:nvPr userDrawn="1"/>
          </p:nvCxnSpPr>
          <p:spPr>
            <a:xfrm>
              <a:off x="407368" y="1"/>
              <a:ext cx="0" cy="1340765"/>
            </a:xfrm>
            <a:prstGeom prst="line">
              <a:avLst/>
            </a:prstGeom>
            <a:ln w="1016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 userDrawn="1"/>
          </p:nvCxnSpPr>
          <p:spPr>
            <a:xfrm>
              <a:off x="623392" y="0"/>
              <a:ext cx="0" cy="1340766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Content Placeholder 9"/>
          <p:cNvSpPr>
            <a:spLocks noGrp="1"/>
          </p:cNvSpPr>
          <p:nvPr>
            <p:ph sz="quarter" idx="10" hasCustomPrompt="1"/>
          </p:nvPr>
        </p:nvSpPr>
        <p:spPr>
          <a:xfrm>
            <a:off x="623396" y="1636061"/>
            <a:ext cx="7272809" cy="4740177"/>
          </a:xfrm>
          <a:prstGeom prst="rect">
            <a:avLst/>
          </a:prstGeom>
        </p:spPr>
        <p:txBody>
          <a:bodyPr lIns="0"/>
          <a:lstStyle>
            <a:lvl1pPr algn="l">
              <a:defRPr baseline="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Insert text here.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2"/>
          </p:nvPr>
        </p:nvSpPr>
        <p:spPr>
          <a:xfrm>
            <a:off x="256457" y="63762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fld id="{10E18C0F-5D82-4E95-938E-07F6DC3DE31B}" type="datetimeFigureOut">
              <a:rPr lang="en-GB" smtClean="0"/>
              <a:pPr/>
              <a:t>13/04/2021</a:t>
            </a:fld>
            <a:endParaRPr lang="en-GB" dirty="0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5" y="637624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8329" y="63762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F37C3B4D-5CC8-4D59-8E9F-31759EFB53F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5592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tyle 1 Azure /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AFB6090C-6F86-4A8C-83E2-CF8D3C1E0718}"/>
              </a:ext>
            </a:extLst>
          </p:cNvPr>
          <p:cNvSpPr/>
          <p:nvPr userDrawn="1"/>
        </p:nvSpPr>
        <p:spPr>
          <a:xfrm flipV="1">
            <a:off x="11700138" y="0"/>
            <a:ext cx="491867" cy="2232000"/>
          </a:xfrm>
          <a:prstGeom prst="rect">
            <a:avLst/>
          </a:prstGeom>
          <a:solidFill>
            <a:schemeClr val="tx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FB6090C-6F86-4A8C-83E2-CF8D3C1E0718}"/>
              </a:ext>
            </a:extLst>
          </p:cNvPr>
          <p:cNvSpPr/>
          <p:nvPr userDrawn="1"/>
        </p:nvSpPr>
        <p:spPr>
          <a:xfrm flipV="1">
            <a:off x="11" y="0"/>
            <a:ext cx="11700123" cy="2232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07367" y="1"/>
            <a:ext cx="0" cy="2231996"/>
          </a:xfrm>
          <a:prstGeom prst="line">
            <a:avLst/>
          </a:prstGeom>
          <a:ln w="101600">
            <a:solidFill>
              <a:schemeClr val="bg1">
                <a:alpha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icture Placeholder 10"/>
          <p:cNvSpPr>
            <a:spLocks noGrp="1"/>
          </p:cNvSpPr>
          <p:nvPr>
            <p:ph type="pic" sz="quarter" idx="12" hasCustomPrompt="1"/>
          </p:nvPr>
        </p:nvSpPr>
        <p:spPr>
          <a:xfrm>
            <a:off x="7" y="2223164"/>
            <a:ext cx="12191993" cy="4634836"/>
          </a:xfrm>
          <a:prstGeom prst="rect">
            <a:avLst/>
          </a:prstGeom>
          <a:solidFill>
            <a:schemeClr val="accent5"/>
          </a:solidFill>
        </p:spPr>
        <p:txBody>
          <a:bodyPr anchor="ctr"/>
          <a:lstStyle>
            <a:lvl1pPr marL="341326" indent="20639" algn="ctr">
              <a:buNone/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</a:t>
            </a:r>
            <a:br>
              <a:rPr lang="en-US" noProof="0" dirty="0"/>
            </a:br>
            <a:r>
              <a:rPr lang="en-US" noProof="0" dirty="0"/>
              <a:t>add image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3463127" y="2"/>
            <a:ext cx="8237003" cy="22231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468000" tIns="360000" rIns="360000" bIns="360000" anchor="ctr"/>
          <a:lstStyle>
            <a:lvl1pPr marL="0" marR="0" indent="0" algn="l" defTabSz="91443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48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eorgia" panose="02040502050405020303" pitchFamily="18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Presentation Title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6804" y="403200"/>
            <a:ext cx="2343561" cy="137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81776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tyle 2 Light Azur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FB6090C-6F86-4A8C-83E2-CF8D3C1E0718}"/>
              </a:ext>
            </a:extLst>
          </p:cNvPr>
          <p:cNvSpPr/>
          <p:nvPr userDrawn="1"/>
        </p:nvSpPr>
        <p:spPr>
          <a:xfrm flipV="1">
            <a:off x="9" y="-7"/>
            <a:ext cx="8184224" cy="134076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1" hasCustomPrompt="1"/>
          </p:nvPr>
        </p:nvSpPr>
        <p:spPr>
          <a:xfrm>
            <a:off x="8184237" y="1340761"/>
            <a:ext cx="4007767" cy="5517240"/>
          </a:xfrm>
          <a:prstGeom prst="rect">
            <a:avLst/>
          </a:prstGeom>
          <a:solidFill>
            <a:srgbClr val="F2F2F2"/>
          </a:solidFill>
        </p:spPr>
        <p:txBody>
          <a:bodyPr lIns="234000" tIns="324000" rIns="234000" bIns="234000"/>
          <a:lstStyle>
            <a:lvl1pPr marL="144002" indent="0">
              <a:spcBef>
                <a:spcPts val="1001"/>
              </a:spcBef>
              <a:buNone/>
              <a:defRPr sz="3600" baseline="0">
                <a:solidFill>
                  <a:schemeClr val="accent3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Insert text here.</a:t>
            </a:r>
          </a:p>
        </p:txBody>
      </p:sp>
      <p:sp>
        <p:nvSpPr>
          <p:cNvPr id="11" name="Text Placehold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911428" y="1"/>
            <a:ext cx="6984777" cy="1340760"/>
          </a:xfrm>
          <a:prstGeom prst="rect">
            <a:avLst/>
          </a:prstGeom>
        </p:spPr>
        <p:txBody>
          <a:bodyPr anchor="ctr"/>
          <a:lstStyle>
            <a:lvl1pPr marL="0" marR="0" indent="0" algn="l" defTabSz="91441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4001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anose="02040502050405020303" pitchFamily="18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heading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407367" y="0"/>
            <a:ext cx="216025" cy="1340766"/>
            <a:chOff x="407368" y="0"/>
            <a:chExt cx="216024" cy="1340766"/>
          </a:xfrm>
        </p:grpSpPr>
        <p:cxnSp>
          <p:nvCxnSpPr>
            <p:cNvPr id="14" name="Straight Connector 13"/>
            <p:cNvCxnSpPr/>
            <p:nvPr userDrawn="1"/>
          </p:nvCxnSpPr>
          <p:spPr>
            <a:xfrm>
              <a:off x="407368" y="1"/>
              <a:ext cx="0" cy="1340765"/>
            </a:xfrm>
            <a:prstGeom prst="line">
              <a:avLst/>
            </a:prstGeom>
            <a:ln w="1016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 userDrawn="1"/>
          </p:nvCxnSpPr>
          <p:spPr>
            <a:xfrm>
              <a:off x="623392" y="0"/>
              <a:ext cx="0" cy="1340766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Content Placeholder 9"/>
          <p:cNvSpPr>
            <a:spLocks noGrp="1"/>
          </p:cNvSpPr>
          <p:nvPr>
            <p:ph sz="quarter" idx="10" hasCustomPrompt="1"/>
          </p:nvPr>
        </p:nvSpPr>
        <p:spPr>
          <a:xfrm>
            <a:off x="623396" y="1636061"/>
            <a:ext cx="7272809" cy="4740177"/>
          </a:xfrm>
          <a:prstGeom prst="rect">
            <a:avLst/>
          </a:prstGeom>
        </p:spPr>
        <p:txBody>
          <a:bodyPr lIns="0"/>
          <a:lstStyle>
            <a:lvl1pPr algn="l">
              <a:defRPr baseline="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Insert text here.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4" name="Date Placeholder 3"/>
          <p:cNvSpPr>
            <a:spLocks noGrp="1"/>
          </p:cNvSpPr>
          <p:nvPr>
            <p:ph type="dt" sz="half" idx="2"/>
          </p:nvPr>
        </p:nvSpPr>
        <p:spPr>
          <a:xfrm>
            <a:off x="256457" y="63762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fld id="{10E18C0F-5D82-4E95-938E-07F6DC3DE31B}" type="datetimeFigureOut">
              <a:rPr lang="en-GB" smtClean="0"/>
              <a:pPr/>
              <a:t>13/04/2021</a:t>
            </a:fld>
            <a:endParaRPr lang="en-GB" dirty="0"/>
          </a:p>
        </p:txBody>
      </p:sp>
      <p:sp>
        <p:nvSpPr>
          <p:cNvPr id="2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5" y="637624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2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8329" y="63762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F37C3B4D-5CC8-4D59-8E9F-31759EFB53F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265720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tyle 2 Dark Cyan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FB6090C-6F86-4A8C-83E2-CF8D3C1E0718}"/>
              </a:ext>
            </a:extLst>
          </p:cNvPr>
          <p:cNvSpPr/>
          <p:nvPr userDrawn="1"/>
        </p:nvSpPr>
        <p:spPr>
          <a:xfrm flipV="1">
            <a:off x="9" y="-7"/>
            <a:ext cx="8184224" cy="134076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1" hasCustomPrompt="1"/>
          </p:nvPr>
        </p:nvSpPr>
        <p:spPr>
          <a:xfrm>
            <a:off x="8184237" y="1340761"/>
            <a:ext cx="4007767" cy="5517240"/>
          </a:xfrm>
          <a:prstGeom prst="rect">
            <a:avLst/>
          </a:prstGeom>
          <a:solidFill>
            <a:srgbClr val="F2F2F2"/>
          </a:solidFill>
        </p:spPr>
        <p:txBody>
          <a:bodyPr lIns="234000" tIns="324000" rIns="234000" bIns="234000"/>
          <a:lstStyle>
            <a:lvl1pPr marL="144002" indent="0">
              <a:spcBef>
                <a:spcPts val="1001"/>
              </a:spcBef>
              <a:buNone/>
              <a:defRPr sz="3600" baseline="0">
                <a:solidFill>
                  <a:schemeClr val="accent4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Insert text here.</a:t>
            </a:r>
          </a:p>
        </p:txBody>
      </p:sp>
      <p:sp>
        <p:nvSpPr>
          <p:cNvPr id="11" name="Text Placehold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911428" y="1"/>
            <a:ext cx="6984777" cy="1340760"/>
          </a:xfrm>
          <a:prstGeom prst="rect">
            <a:avLst/>
          </a:prstGeom>
        </p:spPr>
        <p:txBody>
          <a:bodyPr anchor="ctr"/>
          <a:lstStyle>
            <a:lvl1pPr marL="0" marR="0" indent="0" algn="l" defTabSz="91441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4001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anose="02040502050405020303" pitchFamily="18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heading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407367" y="0"/>
            <a:ext cx="216025" cy="1340766"/>
            <a:chOff x="407368" y="0"/>
            <a:chExt cx="216024" cy="1340766"/>
          </a:xfrm>
        </p:grpSpPr>
        <p:cxnSp>
          <p:nvCxnSpPr>
            <p:cNvPr id="14" name="Straight Connector 13"/>
            <p:cNvCxnSpPr/>
            <p:nvPr userDrawn="1"/>
          </p:nvCxnSpPr>
          <p:spPr>
            <a:xfrm>
              <a:off x="407368" y="1"/>
              <a:ext cx="0" cy="1340765"/>
            </a:xfrm>
            <a:prstGeom prst="line">
              <a:avLst/>
            </a:prstGeom>
            <a:ln w="1016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 userDrawn="1"/>
          </p:nvCxnSpPr>
          <p:spPr>
            <a:xfrm>
              <a:off x="623392" y="0"/>
              <a:ext cx="0" cy="1340766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Content Placeholder 9"/>
          <p:cNvSpPr>
            <a:spLocks noGrp="1"/>
          </p:cNvSpPr>
          <p:nvPr>
            <p:ph sz="quarter" idx="10" hasCustomPrompt="1"/>
          </p:nvPr>
        </p:nvSpPr>
        <p:spPr>
          <a:xfrm>
            <a:off x="623396" y="1636061"/>
            <a:ext cx="7272809" cy="4740177"/>
          </a:xfrm>
          <a:prstGeom prst="rect">
            <a:avLst/>
          </a:prstGeom>
        </p:spPr>
        <p:txBody>
          <a:bodyPr lIns="0"/>
          <a:lstStyle>
            <a:lvl1pPr algn="l">
              <a:defRPr baseline="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Insert text here.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2"/>
          </p:nvPr>
        </p:nvSpPr>
        <p:spPr>
          <a:xfrm>
            <a:off x="256457" y="63762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fld id="{10E18C0F-5D82-4E95-938E-07F6DC3DE31B}" type="datetimeFigureOut">
              <a:rPr lang="en-GB" smtClean="0"/>
              <a:pPr/>
              <a:t>13/04/2021</a:t>
            </a:fld>
            <a:endParaRPr lang="en-GB" dirty="0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5" y="637624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8329" y="63762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F37C3B4D-5CC8-4D59-8E9F-31759EFB53F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492547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tyle 3 Azur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FB6090C-6F86-4A8C-83E2-CF8D3C1E0718}"/>
              </a:ext>
            </a:extLst>
          </p:cNvPr>
          <p:cNvSpPr/>
          <p:nvPr userDrawn="1"/>
        </p:nvSpPr>
        <p:spPr>
          <a:xfrm flipV="1">
            <a:off x="9" y="-7"/>
            <a:ext cx="8184224" cy="134076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1" hasCustomPrompt="1"/>
          </p:nvPr>
        </p:nvSpPr>
        <p:spPr>
          <a:xfrm>
            <a:off x="8184237" y="4077072"/>
            <a:ext cx="4007767" cy="2780928"/>
          </a:xfrm>
          <a:prstGeom prst="rect">
            <a:avLst/>
          </a:prstGeom>
          <a:solidFill>
            <a:srgbClr val="F2F2F2"/>
          </a:solidFill>
        </p:spPr>
        <p:txBody>
          <a:bodyPr lIns="216000" tIns="252000" rIns="216000" bIns="216000"/>
          <a:lstStyle>
            <a:lvl1pPr marL="144002" indent="0">
              <a:spcBef>
                <a:spcPts val="1001"/>
              </a:spcBef>
              <a:buNone/>
              <a:defRPr sz="3200" baseline="0">
                <a:solidFill>
                  <a:schemeClr val="tx2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Insert text here.</a:t>
            </a:r>
          </a:p>
        </p:txBody>
      </p:sp>
      <p:sp>
        <p:nvSpPr>
          <p:cNvPr id="17" name="Content Placeholder 11"/>
          <p:cNvSpPr>
            <a:spLocks noGrp="1"/>
          </p:cNvSpPr>
          <p:nvPr>
            <p:ph sz="quarter" idx="14" hasCustomPrompt="1"/>
          </p:nvPr>
        </p:nvSpPr>
        <p:spPr>
          <a:xfrm>
            <a:off x="8184237" y="1344524"/>
            <a:ext cx="4007767" cy="2732549"/>
          </a:xfrm>
          <a:prstGeom prst="rect">
            <a:avLst/>
          </a:prstGeom>
          <a:solidFill>
            <a:srgbClr val="F2F2F2"/>
          </a:solidFill>
        </p:spPr>
        <p:txBody>
          <a:bodyPr lIns="216000" tIns="252000" rIns="216000" bIns="216000"/>
          <a:lstStyle>
            <a:lvl1pPr marL="144002" indent="0">
              <a:spcBef>
                <a:spcPts val="1001"/>
              </a:spcBef>
              <a:buNone/>
              <a:defRPr sz="3200" baseline="0">
                <a:solidFill>
                  <a:schemeClr val="tx2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Insert text here.</a:t>
            </a:r>
          </a:p>
        </p:txBody>
      </p:sp>
      <p:sp>
        <p:nvSpPr>
          <p:cNvPr id="11" name="Text Placehold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911428" y="1"/>
            <a:ext cx="6984777" cy="1340760"/>
          </a:xfrm>
          <a:prstGeom prst="rect">
            <a:avLst/>
          </a:prstGeom>
        </p:spPr>
        <p:txBody>
          <a:bodyPr anchor="ctr"/>
          <a:lstStyle>
            <a:lvl1pPr marL="0" marR="0" indent="0" algn="l" defTabSz="91441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4001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anose="02040502050405020303" pitchFamily="18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heading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407367" y="0"/>
            <a:ext cx="216025" cy="1340766"/>
            <a:chOff x="407368" y="0"/>
            <a:chExt cx="216024" cy="1340766"/>
          </a:xfrm>
        </p:grpSpPr>
        <p:cxnSp>
          <p:nvCxnSpPr>
            <p:cNvPr id="14" name="Straight Connector 13"/>
            <p:cNvCxnSpPr/>
            <p:nvPr userDrawn="1"/>
          </p:nvCxnSpPr>
          <p:spPr>
            <a:xfrm>
              <a:off x="407368" y="1"/>
              <a:ext cx="0" cy="1340765"/>
            </a:xfrm>
            <a:prstGeom prst="line">
              <a:avLst/>
            </a:prstGeom>
            <a:ln w="1016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 userDrawn="1"/>
          </p:nvCxnSpPr>
          <p:spPr>
            <a:xfrm>
              <a:off x="623392" y="0"/>
              <a:ext cx="0" cy="1340766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Content Placeholder 9"/>
          <p:cNvSpPr>
            <a:spLocks noGrp="1"/>
          </p:cNvSpPr>
          <p:nvPr>
            <p:ph sz="quarter" idx="10" hasCustomPrompt="1"/>
          </p:nvPr>
        </p:nvSpPr>
        <p:spPr>
          <a:xfrm>
            <a:off x="623396" y="1636061"/>
            <a:ext cx="7272809" cy="4740177"/>
          </a:xfrm>
          <a:prstGeom prst="rect">
            <a:avLst/>
          </a:prstGeom>
        </p:spPr>
        <p:txBody>
          <a:bodyPr lIns="0"/>
          <a:lstStyle>
            <a:lvl1pPr algn="l">
              <a:defRPr baseline="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Insert text here.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Date Placeholder 3"/>
          <p:cNvSpPr>
            <a:spLocks noGrp="1"/>
          </p:cNvSpPr>
          <p:nvPr>
            <p:ph type="dt" sz="half" idx="2"/>
          </p:nvPr>
        </p:nvSpPr>
        <p:spPr>
          <a:xfrm>
            <a:off x="256457" y="63762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fld id="{10E18C0F-5D82-4E95-938E-07F6DC3DE31B}" type="datetimeFigureOut">
              <a:rPr lang="en-GB" smtClean="0"/>
              <a:pPr/>
              <a:t>13/04/2021</a:t>
            </a:fld>
            <a:endParaRPr lang="en-GB" dirty="0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5" y="637624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8329" y="63762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F37C3B4D-5CC8-4D59-8E9F-31759EFB53F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260125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tyle 3 Navy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FB6090C-6F86-4A8C-83E2-CF8D3C1E0718}"/>
              </a:ext>
            </a:extLst>
          </p:cNvPr>
          <p:cNvSpPr/>
          <p:nvPr userDrawn="1"/>
        </p:nvSpPr>
        <p:spPr>
          <a:xfrm flipV="1">
            <a:off x="9" y="-7"/>
            <a:ext cx="8184224" cy="134076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1" hasCustomPrompt="1"/>
          </p:nvPr>
        </p:nvSpPr>
        <p:spPr>
          <a:xfrm>
            <a:off x="8184237" y="4077072"/>
            <a:ext cx="4007767" cy="2780928"/>
          </a:xfrm>
          <a:prstGeom prst="rect">
            <a:avLst/>
          </a:prstGeom>
          <a:solidFill>
            <a:srgbClr val="F2F2F2"/>
          </a:solidFill>
        </p:spPr>
        <p:txBody>
          <a:bodyPr lIns="216000" tIns="252000" rIns="216000" bIns="216000"/>
          <a:lstStyle>
            <a:lvl1pPr marL="144002" indent="0">
              <a:spcBef>
                <a:spcPts val="1001"/>
              </a:spcBef>
              <a:buNone/>
              <a:defRPr sz="3200" baseline="0">
                <a:solidFill>
                  <a:schemeClr val="bg2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Insert text here.</a:t>
            </a:r>
          </a:p>
        </p:txBody>
      </p:sp>
      <p:sp>
        <p:nvSpPr>
          <p:cNvPr id="17" name="Content Placeholder 11"/>
          <p:cNvSpPr>
            <a:spLocks noGrp="1"/>
          </p:cNvSpPr>
          <p:nvPr>
            <p:ph sz="quarter" idx="14" hasCustomPrompt="1"/>
          </p:nvPr>
        </p:nvSpPr>
        <p:spPr>
          <a:xfrm>
            <a:off x="8184237" y="1344524"/>
            <a:ext cx="4007767" cy="2732549"/>
          </a:xfrm>
          <a:prstGeom prst="rect">
            <a:avLst/>
          </a:prstGeom>
          <a:solidFill>
            <a:srgbClr val="F2F2F2"/>
          </a:solidFill>
        </p:spPr>
        <p:txBody>
          <a:bodyPr lIns="216000" tIns="252000" rIns="216000" bIns="216000"/>
          <a:lstStyle>
            <a:lvl1pPr marL="144002" indent="0">
              <a:spcBef>
                <a:spcPts val="1001"/>
              </a:spcBef>
              <a:buNone/>
              <a:defRPr sz="3200" baseline="0">
                <a:solidFill>
                  <a:schemeClr val="bg2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Insert text here.</a:t>
            </a:r>
          </a:p>
        </p:txBody>
      </p:sp>
      <p:sp>
        <p:nvSpPr>
          <p:cNvPr id="11" name="Text Placehold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911428" y="1"/>
            <a:ext cx="6984777" cy="1340760"/>
          </a:xfrm>
          <a:prstGeom prst="rect">
            <a:avLst/>
          </a:prstGeom>
        </p:spPr>
        <p:txBody>
          <a:bodyPr anchor="ctr"/>
          <a:lstStyle>
            <a:lvl1pPr marL="0" marR="0" indent="0" algn="l" defTabSz="91441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4001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anose="02040502050405020303" pitchFamily="18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heading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407367" y="0"/>
            <a:ext cx="216025" cy="1340766"/>
            <a:chOff x="407368" y="0"/>
            <a:chExt cx="216024" cy="1340766"/>
          </a:xfrm>
        </p:grpSpPr>
        <p:cxnSp>
          <p:nvCxnSpPr>
            <p:cNvPr id="14" name="Straight Connector 13"/>
            <p:cNvCxnSpPr/>
            <p:nvPr userDrawn="1"/>
          </p:nvCxnSpPr>
          <p:spPr>
            <a:xfrm>
              <a:off x="407368" y="1"/>
              <a:ext cx="0" cy="1340765"/>
            </a:xfrm>
            <a:prstGeom prst="line">
              <a:avLst/>
            </a:prstGeom>
            <a:ln w="1016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 userDrawn="1"/>
          </p:nvCxnSpPr>
          <p:spPr>
            <a:xfrm>
              <a:off x="623392" y="0"/>
              <a:ext cx="0" cy="1340766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Content Placeholder 9"/>
          <p:cNvSpPr>
            <a:spLocks noGrp="1"/>
          </p:cNvSpPr>
          <p:nvPr>
            <p:ph sz="quarter" idx="10" hasCustomPrompt="1"/>
          </p:nvPr>
        </p:nvSpPr>
        <p:spPr>
          <a:xfrm>
            <a:off x="623396" y="1636061"/>
            <a:ext cx="7272809" cy="4740177"/>
          </a:xfrm>
          <a:prstGeom prst="rect">
            <a:avLst/>
          </a:prstGeom>
        </p:spPr>
        <p:txBody>
          <a:bodyPr lIns="0"/>
          <a:lstStyle>
            <a:lvl1pPr algn="l">
              <a:defRPr baseline="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Insert text here.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Date Placeholder 3"/>
          <p:cNvSpPr>
            <a:spLocks noGrp="1"/>
          </p:cNvSpPr>
          <p:nvPr>
            <p:ph type="dt" sz="half" idx="2"/>
          </p:nvPr>
        </p:nvSpPr>
        <p:spPr>
          <a:xfrm>
            <a:off x="256457" y="63762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fld id="{10E18C0F-5D82-4E95-938E-07F6DC3DE31B}" type="datetimeFigureOut">
              <a:rPr lang="en-GB" smtClean="0"/>
              <a:pPr/>
              <a:t>13/04/2021</a:t>
            </a:fld>
            <a:endParaRPr lang="en-GB" dirty="0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5" y="637624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8329" y="63762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F37C3B4D-5CC8-4D59-8E9F-31759EFB53F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916165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tyle 3 Slat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FB6090C-6F86-4A8C-83E2-CF8D3C1E0718}"/>
              </a:ext>
            </a:extLst>
          </p:cNvPr>
          <p:cNvSpPr/>
          <p:nvPr userDrawn="1"/>
        </p:nvSpPr>
        <p:spPr>
          <a:xfrm flipV="1">
            <a:off x="9" y="-7"/>
            <a:ext cx="8184224" cy="134076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1" hasCustomPrompt="1"/>
          </p:nvPr>
        </p:nvSpPr>
        <p:spPr>
          <a:xfrm>
            <a:off x="8184237" y="4077072"/>
            <a:ext cx="4007767" cy="2780928"/>
          </a:xfrm>
          <a:prstGeom prst="rect">
            <a:avLst/>
          </a:prstGeom>
          <a:solidFill>
            <a:srgbClr val="F2F2F2"/>
          </a:solidFill>
        </p:spPr>
        <p:txBody>
          <a:bodyPr lIns="216000" tIns="252000" rIns="216000" bIns="216000"/>
          <a:lstStyle>
            <a:lvl1pPr marL="144002" indent="0">
              <a:spcBef>
                <a:spcPts val="1001"/>
              </a:spcBef>
              <a:buNone/>
              <a:defRPr sz="3200" baseline="0">
                <a:solidFill>
                  <a:schemeClr val="tx1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Insert text here.</a:t>
            </a:r>
          </a:p>
        </p:txBody>
      </p:sp>
      <p:sp>
        <p:nvSpPr>
          <p:cNvPr id="17" name="Content Placeholder 11"/>
          <p:cNvSpPr>
            <a:spLocks noGrp="1"/>
          </p:cNvSpPr>
          <p:nvPr>
            <p:ph sz="quarter" idx="14" hasCustomPrompt="1"/>
          </p:nvPr>
        </p:nvSpPr>
        <p:spPr>
          <a:xfrm>
            <a:off x="8184237" y="1344524"/>
            <a:ext cx="4007767" cy="2732549"/>
          </a:xfrm>
          <a:prstGeom prst="rect">
            <a:avLst/>
          </a:prstGeom>
          <a:solidFill>
            <a:srgbClr val="F2F2F2"/>
          </a:solidFill>
        </p:spPr>
        <p:txBody>
          <a:bodyPr lIns="216000" tIns="252000" rIns="216000" bIns="216000"/>
          <a:lstStyle>
            <a:lvl1pPr marL="144002" indent="0">
              <a:spcBef>
                <a:spcPts val="1001"/>
              </a:spcBef>
              <a:buNone/>
              <a:defRPr sz="3200" baseline="0">
                <a:solidFill>
                  <a:schemeClr val="tx1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Insert text here.</a:t>
            </a:r>
          </a:p>
        </p:txBody>
      </p:sp>
      <p:sp>
        <p:nvSpPr>
          <p:cNvPr id="11" name="Text Placehold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911428" y="1"/>
            <a:ext cx="6984777" cy="1340760"/>
          </a:xfrm>
          <a:prstGeom prst="rect">
            <a:avLst/>
          </a:prstGeom>
        </p:spPr>
        <p:txBody>
          <a:bodyPr anchor="ctr"/>
          <a:lstStyle>
            <a:lvl1pPr marL="0" marR="0" indent="0" algn="l" defTabSz="91441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4001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anose="02040502050405020303" pitchFamily="18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heading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407367" y="0"/>
            <a:ext cx="216025" cy="1340766"/>
            <a:chOff x="407368" y="0"/>
            <a:chExt cx="216024" cy="1340766"/>
          </a:xfrm>
        </p:grpSpPr>
        <p:cxnSp>
          <p:nvCxnSpPr>
            <p:cNvPr id="14" name="Straight Connector 13"/>
            <p:cNvCxnSpPr/>
            <p:nvPr userDrawn="1"/>
          </p:nvCxnSpPr>
          <p:spPr>
            <a:xfrm>
              <a:off x="407368" y="1"/>
              <a:ext cx="0" cy="1340765"/>
            </a:xfrm>
            <a:prstGeom prst="line">
              <a:avLst/>
            </a:prstGeom>
            <a:ln w="1016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 userDrawn="1"/>
          </p:nvCxnSpPr>
          <p:spPr>
            <a:xfrm>
              <a:off x="623392" y="0"/>
              <a:ext cx="0" cy="1340766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Content Placeholder 9"/>
          <p:cNvSpPr>
            <a:spLocks noGrp="1"/>
          </p:cNvSpPr>
          <p:nvPr>
            <p:ph sz="quarter" idx="10" hasCustomPrompt="1"/>
          </p:nvPr>
        </p:nvSpPr>
        <p:spPr>
          <a:xfrm>
            <a:off x="623396" y="1636061"/>
            <a:ext cx="7272809" cy="4740177"/>
          </a:xfrm>
          <a:prstGeom prst="rect">
            <a:avLst/>
          </a:prstGeom>
        </p:spPr>
        <p:txBody>
          <a:bodyPr lIns="0"/>
          <a:lstStyle>
            <a:lvl1pPr algn="l">
              <a:defRPr baseline="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Insert text here.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Date Placeholder 3"/>
          <p:cNvSpPr>
            <a:spLocks noGrp="1"/>
          </p:cNvSpPr>
          <p:nvPr>
            <p:ph type="dt" sz="half" idx="2"/>
          </p:nvPr>
        </p:nvSpPr>
        <p:spPr>
          <a:xfrm>
            <a:off x="256457" y="63762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fld id="{10E18C0F-5D82-4E95-938E-07F6DC3DE31B}" type="datetimeFigureOut">
              <a:rPr lang="en-GB" smtClean="0"/>
              <a:pPr/>
              <a:t>13/04/2021</a:t>
            </a:fld>
            <a:endParaRPr lang="en-GB" dirty="0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5" y="637624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8329" y="63762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F37C3B4D-5CC8-4D59-8E9F-31759EFB53F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833556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tyle 3 Cool Blu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FB6090C-6F86-4A8C-83E2-CF8D3C1E0718}"/>
              </a:ext>
            </a:extLst>
          </p:cNvPr>
          <p:cNvSpPr/>
          <p:nvPr userDrawn="1"/>
        </p:nvSpPr>
        <p:spPr>
          <a:xfrm flipV="1">
            <a:off x="9" y="-7"/>
            <a:ext cx="8184224" cy="134076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1" hasCustomPrompt="1"/>
          </p:nvPr>
        </p:nvSpPr>
        <p:spPr>
          <a:xfrm>
            <a:off x="8184237" y="4077072"/>
            <a:ext cx="4007767" cy="2780928"/>
          </a:xfrm>
          <a:prstGeom prst="rect">
            <a:avLst/>
          </a:prstGeom>
          <a:solidFill>
            <a:srgbClr val="F2F2F2"/>
          </a:solidFill>
        </p:spPr>
        <p:txBody>
          <a:bodyPr lIns="216000" tIns="252000" rIns="216000" bIns="216000"/>
          <a:lstStyle>
            <a:lvl1pPr marL="144002" indent="0">
              <a:spcBef>
                <a:spcPts val="1001"/>
              </a:spcBef>
              <a:buNone/>
              <a:defRPr sz="3200" baseline="0">
                <a:solidFill>
                  <a:schemeClr val="accent1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Insert text here.</a:t>
            </a:r>
          </a:p>
        </p:txBody>
      </p:sp>
      <p:sp>
        <p:nvSpPr>
          <p:cNvPr id="17" name="Content Placeholder 11"/>
          <p:cNvSpPr>
            <a:spLocks noGrp="1"/>
          </p:cNvSpPr>
          <p:nvPr>
            <p:ph sz="quarter" idx="14" hasCustomPrompt="1"/>
          </p:nvPr>
        </p:nvSpPr>
        <p:spPr>
          <a:xfrm>
            <a:off x="8184237" y="1344524"/>
            <a:ext cx="4007767" cy="2732549"/>
          </a:xfrm>
          <a:prstGeom prst="rect">
            <a:avLst/>
          </a:prstGeom>
          <a:solidFill>
            <a:srgbClr val="F2F2F2"/>
          </a:solidFill>
        </p:spPr>
        <p:txBody>
          <a:bodyPr lIns="216000" tIns="252000" rIns="216000" bIns="216000"/>
          <a:lstStyle>
            <a:lvl1pPr marL="144002" indent="0">
              <a:spcBef>
                <a:spcPts val="1001"/>
              </a:spcBef>
              <a:buNone/>
              <a:defRPr sz="3200" baseline="0">
                <a:solidFill>
                  <a:schemeClr val="accent1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Insert text here.</a:t>
            </a:r>
          </a:p>
        </p:txBody>
      </p:sp>
      <p:sp>
        <p:nvSpPr>
          <p:cNvPr id="11" name="Text Placehold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911428" y="1"/>
            <a:ext cx="6984777" cy="1340760"/>
          </a:xfrm>
          <a:prstGeom prst="rect">
            <a:avLst/>
          </a:prstGeom>
        </p:spPr>
        <p:txBody>
          <a:bodyPr anchor="ctr"/>
          <a:lstStyle>
            <a:lvl1pPr marL="0" marR="0" indent="0" algn="l" defTabSz="91441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4001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anose="02040502050405020303" pitchFamily="18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heading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407367" y="0"/>
            <a:ext cx="216025" cy="1340766"/>
            <a:chOff x="407368" y="0"/>
            <a:chExt cx="216024" cy="1340766"/>
          </a:xfrm>
        </p:grpSpPr>
        <p:cxnSp>
          <p:nvCxnSpPr>
            <p:cNvPr id="14" name="Straight Connector 13"/>
            <p:cNvCxnSpPr/>
            <p:nvPr userDrawn="1"/>
          </p:nvCxnSpPr>
          <p:spPr>
            <a:xfrm>
              <a:off x="407368" y="1"/>
              <a:ext cx="0" cy="1340765"/>
            </a:xfrm>
            <a:prstGeom prst="line">
              <a:avLst/>
            </a:prstGeom>
            <a:ln w="1016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 userDrawn="1"/>
          </p:nvCxnSpPr>
          <p:spPr>
            <a:xfrm>
              <a:off x="623392" y="0"/>
              <a:ext cx="0" cy="1340766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Content Placeholder 9"/>
          <p:cNvSpPr>
            <a:spLocks noGrp="1"/>
          </p:cNvSpPr>
          <p:nvPr>
            <p:ph sz="quarter" idx="10" hasCustomPrompt="1"/>
          </p:nvPr>
        </p:nvSpPr>
        <p:spPr>
          <a:xfrm>
            <a:off x="623396" y="1636061"/>
            <a:ext cx="7272809" cy="4740177"/>
          </a:xfrm>
          <a:prstGeom prst="rect">
            <a:avLst/>
          </a:prstGeom>
        </p:spPr>
        <p:txBody>
          <a:bodyPr lIns="0"/>
          <a:lstStyle>
            <a:lvl1pPr algn="l">
              <a:defRPr baseline="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Insert text here.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Date Placeholder 3"/>
          <p:cNvSpPr>
            <a:spLocks noGrp="1"/>
          </p:cNvSpPr>
          <p:nvPr>
            <p:ph type="dt" sz="half" idx="2"/>
          </p:nvPr>
        </p:nvSpPr>
        <p:spPr>
          <a:xfrm>
            <a:off x="256457" y="63762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fld id="{10E18C0F-5D82-4E95-938E-07F6DC3DE31B}" type="datetimeFigureOut">
              <a:rPr lang="en-GB" smtClean="0"/>
              <a:pPr/>
              <a:t>13/04/2021</a:t>
            </a:fld>
            <a:endParaRPr lang="en-GB" dirty="0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5" y="637624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8329" y="63762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F37C3B4D-5CC8-4D59-8E9F-31759EFB53F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117017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tyle 3 Dark Cobalt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FB6090C-6F86-4A8C-83E2-CF8D3C1E0718}"/>
              </a:ext>
            </a:extLst>
          </p:cNvPr>
          <p:cNvSpPr/>
          <p:nvPr userDrawn="1"/>
        </p:nvSpPr>
        <p:spPr>
          <a:xfrm flipV="1">
            <a:off x="9" y="-7"/>
            <a:ext cx="8184224" cy="134076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1" hasCustomPrompt="1"/>
          </p:nvPr>
        </p:nvSpPr>
        <p:spPr>
          <a:xfrm>
            <a:off x="8184237" y="4077072"/>
            <a:ext cx="4007767" cy="2780928"/>
          </a:xfrm>
          <a:prstGeom prst="rect">
            <a:avLst/>
          </a:prstGeom>
          <a:solidFill>
            <a:srgbClr val="F2F2F2"/>
          </a:solidFill>
        </p:spPr>
        <p:txBody>
          <a:bodyPr lIns="216000" tIns="252000" rIns="216000" bIns="216000"/>
          <a:lstStyle>
            <a:lvl1pPr marL="144002" indent="0">
              <a:spcBef>
                <a:spcPts val="1001"/>
              </a:spcBef>
              <a:buNone/>
              <a:defRPr sz="3200" baseline="0">
                <a:solidFill>
                  <a:schemeClr val="accent2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Insert text here.</a:t>
            </a:r>
          </a:p>
        </p:txBody>
      </p:sp>
      <p:sp>
        <p:nvSpPr>
          <p:cNvPr id="17" name="Content Placeholder 11"/>
          <p:cNvSpPr>
            <a:spLocks noGrp="1"/>
          </p:cNvSpPr>
          <p:nvPr>
            <p:ph sz="quarter" idx="14" hasCustomPrompt="1"/>
          </p:nvPr>
        </p:nvSpPr>
        <p:spPr>
          <a:xfrm>
            <a:off x="8184237" y="1344524"/>
            <a:ext cx="4007767" cy="2732549"/>
          </a:xfrm>
          <a:prstGeom prst="rect">
            <a:avLst/>
          </a:prstGeom>
          <a:solidFill>
            <a:srgbClr val="F2F2F2"/>
          </a:solidFill>
        </p:spPr>
        <p:txBody>
          <a:bodyPr lIns="216000" tIns="252000" rIns="216000" bIns="216000"/>
          <a:lstStyle>
            <a:lvl1pPr marL="144002" indent="0">
              <a:spcBef>
                <a:spcPts val="1001"/>
              </a:spcBef>
              <a:buNone/>
              <a:defRPr sz="3200" baseline="0">
                <a:solidFill>
                  <a:schemeClr val="accent2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Insert text here.</a:t>
            </a:r>
          </a:p>
        </p:txBody>
      </p:sp>
      <p:sp>
        <p:nvSpPr>
          <p:cNvPr id="11" name="Text Placehold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911428" y="1"/>
            <a:ext cx="6984777" cy="1340760"/>
          </a:xfrm>
          <a:prstGeom prst="rect">
            <a:avLst/>
          </a:prstGeom>
        </p:spPr>
        <p:txBody>
          <a:bodyPr anchor="ctr"/>
          <a:lstStyle>
            <a:lvl1pPr marL="0" marR="0" indent="0" algn="l" defTabSz="91441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4001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anose="02040502050405020303" pitchFamily="18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heading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407367" y="0"/>
            <a:ext cx="216025" cy="1340766"/>
            <a:chOff x="407368" y="0"/>
            <a:chExt cx="216024" cy="1340766"/>
          </a:xfrm>
        </p:grpSpPr>
        <p:cxnSp>
          <p:nvCxnSpPr>
            <p:cNvPr id="14" name="Straight Connector 13"/>
            <p:cNvCxnSpPr/>
            <p:nvPr userDrawn="1"/>
          </p:nvCxnSpPr>
          <p:spPr>
            <a:xfrm>
              <a:off x="407368" y="1"/>
              <a:ext cx="0" cy="1340765"/>
            </a:xfrm>
            <a:prstGeom prst="line">
              <a:avLst/>
            </a:prstGeom>
            <a:ln w="1016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 userDrawn="1"/>
          </p:nvCxnSpPr>
          <p:spPr>
            <a:xfrm>
              <a:off x="623392" y="0"/>
              <a:ext cx="0" cy="1340766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Content Placeholder 9"/>
          <p:cNvSpPr>
            <a:spLocks noGrp="1"/>
          </p:cNvSpPr>
          <p:nvPr>
            <p:ph sz="quarter" idx="10" hasCustomPrompt="1"/>
          </p:nvPr>
        </p:nvSpPr>
        <p:spPr>
          <a:xfrm>
            <a:off x="623396" y="1636061"/>
            <a:ext cx="7272809" cy="4740177"/>
          </a:xfrm>
          <a:prstGeom prst="rect">
            <a:avLst/>
          </a:prstGeom>
        </p:spPr>
        <p:txBody>
          <a:bodyPr lIns="0"/>
          <a:lstStyle>
            <a:lvl1pPr algn="l">
              <a:defRPr baseline="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Insert text here.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Date Placeholder 3"/>
          <p:cNvSpPr>
            <a:spLocks noGrp="1"/>
          </p:cNvSpPr>
          <p:nvPr>
            <p:ph type="dt" sz="half" idx="2"/>
          </p:nvPr>
        </p:nvSpPr>
        <p:spPr>
          <a:xfrm>
            <a:off x="256457" y="63762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fld id="{10E18C0F-5D82-4E95-938E-07F6DC3DE31B}" type="datetimeFigureOut">
              <a:rPr lang="en-GB" smtClean="0"/>
              <a:pPr/>
              <a:t>13/04/2021</a:t>
            </a:fld>
            <a:endParaRPr lang="en-GB" dirty="0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5" y="637624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8329" y="63762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F37C3B4D-5CC8-4D59-8E9F-31759EFB53F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016901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tyle 3 Light Azur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FB6090C-6F86-4A8C-83E2-CF8D3C1E0718}"/>
              </a:ext>
            </a:extLst>
          </p:cNvPr>
          <p:cNvSpPr/>
          <p:nvPr userDrawn="1"/>
        </p:nvSpPr>
        <p:spPr>
          <a:xfrm flipV="1">
            <a:off x="9" y="-7"/>
            <a:ext cx="8184224" cy="134076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1" hasCustomPrompt="1"/>
          </p:nvPr>
        </p:nvSpPr>
        <p:spPr>
          <a:xfrm>
            <a:off x="8184237" y="4077072"/>
            <a:ext cx="4007767" cy="2780928"/>
          </a:xfrm>
          <a:prstGeom prst="rect">
            <a:avLst/>
          </a:prstGeom>
          <a:solidFill>
            <a:srgbClr val="F2F2F2"/>
          </a:solidFill>
        </p:spPr>
        <p:txBody>
          <a:bodyPr lIns="216000" tIns="252000" rIns="216000" bIns="216000"/>
          <a:lstStyle>
            <a:lvl1pPr marL="144002" indent="0">
              <a:spcBef>
                <a:spcPts val="1001"/>
              </a:spcBef>
              <a:buNone/>
              <a:defRPr sz="3200" baseline="0">
                <a:solidFill>
                  <a:schemeClr val="accent3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Insert text here.</a:t>
            </a:r>
          </a:p>
        </p:txBody>
      </p:sp>
      <p:sp>
        <p:nvSpPr>
          <p:cNvPr id="17" name="Content Placeholder 11"/>
          <p:cNvSpPr>
            <a:spLocks noGrp="1"/>
          </p:cNvSpPr>
          <p:nvPr>
            <p:ph sz="quarter" idx="14" hasCustomPrompt="1"/>
          </p:nvPr>
        </p:nvSpPr>
        <p:spPr>
          <a:xfrm>
            <a:off x="8184237" y="1344524"/>
            <a:ext cx="4007767" cy="2732549"/>
          </a:xfrm>
          <a:prstGeom prst="rect">
            <a:avLst/>
          </a:prstGeom>
          <a:solidFill>
            <a:srgbClr val="F2F2F2"/>
          </a:solidFill>
        </p:spPr>
        <p:txBody>
          <a:bodyPr lIns="216000" tIns="252000" rIns="216000" bIns="216000"/>
          <a:lstStyle>
            <a:lvl1pPr marL="144002" indent="0">
              <a:spcBef>
                <a:spcPts val="1001"/>
              </a:spcBef>
              <a:buNone/>
              <a:defRPr sz="3200" baseline="0">
                <a:solidFill>
                  <a:schemeClr val="accent3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Insert text here.</a:t>
            </a:r>
          </a:p>
        </p:txBody>
      </p:sp>
      <p:sp>
        <p:nvSpPr>
          <p:cNvPr id="11" name="Text Placehold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911428" y="1"/>
            <a:ext cx="6984777" cy="1340760"/>
          </a:xfrm>
          <a:prstGeom prst="rect">
            <a:avLst/>
          </a:prstGeom>
        </p:spPr>
        <p:txBody>
          <a:bodyPr anchor="ctr"/>
          <a:lstStyle>
            <a:lvl1pPr marL="0" marR="0" indent="0" algn="l" defTabSz="91441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4001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anose="02040502050405020303" pitchFamily="18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heading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407367" y="0"/>
            <a:ext cx="216025" cy="1340766"/>
            <a:chOff x="407368" y="0"/>
            <a:chExt cx="216024" cy="1340766"/>
          </a:xfrm>
        </p:grpSpPr>
        <p:cxnSp>
          <p:nvCxnSpPr>
            <p:cNvPr id="14" name="Straight Connector 13"/>
            <p:cNvCxnSpPr/>
            <p:nvPr userDrawn="1"/>
          </p:nvCxnSpPr>
          <p:spPr>
            <a:xfrm>
              <a:off x="407368" y="1"/>
              <a:ext cx="0" cy="1340765"/>
            </a:xfrm>
            <a:prstGeom prst="line">
              <a:avLst/>
            </a:prstGeom>
            <a:ln w="1016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 userDrawn="1"/>
          </p:nvCxnSpPr>
          <p:spPr>
            <a:xfrm>
              <a:off x="623392" y="0"/>
              <a:ext cx="0" cy="1340766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Content Placeholder 9"/>
          <p:cNvSpPr>
            <a:spLocks noGrp="1"/>
          </p:cNvSpPr>
          <p:nvPr>
            <p:ph sz="quarter" idx="10" hasCustomPrompt="1"/>
          </p:nvPr>
        </p:nvSpPr>
        <p:spPr>
          <a:xfrm>
            <a:off x="623396" y="1636061"/>
            <a:ext cx="7272809" cy="4740177"/>
          </a:xfrm>
          <a:prstGeom prst="rect">
            <a:avLst/>
          </a:prstGeom>
        </p:spPr>
        <p:txBody>
          <a:bodyPr lIns="0"/>
          <a:lstStyle>
            <a:lvl1pPr algn="l">
              <a:defRPr baseline="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Insert text here.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Date Placeholder 3"/>
          <p:cNvSpPr>
            <a:spLocks noGrp="1"/>
          </p:cNvSpPr>
          <p:nvPr>
            <p:ph type="dt" sz="half" idx="2"/>
          </p:nvPr>
        </p:nvSpPr>
        <p:spPr>
          <a:xfrm>
            <a:off x="256457" y="63762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fld id="{10E18C0F-5D82-4E95-938E-07F6DC3DE31B}" type="datetimeFigureOut">
              <a:rPr lang="en-GB" smtClean="0"/>
              <a:pPr/>
              <a:t>13/04/2021</a:t>
            </a:fld>
            <a:endParaRPr lang="en-GB" dirty="0"/>
          </a:p>
        </p:txBody>
      </p:sp>
      <p:sp>
        <p:nvSpPr>
          <p:cNvPr id="1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5" y="637624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8329" y="63762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F37C3B4D-5CC8-4D59-8E9F-31759EFB53F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45211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tyle 3 Dark Cyan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FB6090C-6F86-4A8C-83E2-CF8D3C1E0718}"/>
              </a:ext>
            </a:extLst>
          </p:cNvPr>
          <p:cNvSpPr/>
          <p:nvPr userDrawn="1"/>
        </p:nvSpPr>
        <p:spPr>
          <a:xfrm flipV="1">
            <a:off x="9" y="-7"/>
            <a:ext cx="8184224" cy="134076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1" hasCustomPrompt="1"/>
          </p:nvPr>
        </p:nvSpPr>
        <p:spPr>
          <a:xfrm>
            <a:off x="8184237" y="4077072"/>
            <a:ext cx="4007767" cy="2780928"/>
          </a:xfrm>
          <a:prstGeom prst="rect">
            <a:avLst/>
          </a:prstGeom>
          <a:solidFill>
            <a:srgbClr val="F2F2F2"/>
          </a:solidFill>
        </p:spPr>
        <p:txBody>
          <a:bodyPr lIns="216000" tIns="252000" rIns="216000" bIns="216000"/>
          <a:lstStyle>
            <a:lvl1pPr marL="144002" indent="0">
              <a:spcBef>
                <a:spcPts val="1001"/>
              </a:spcBef>
              <a:buNone/>
              <a:defRPr sz="3200" baseline="0">
                <a:solidFill>
                  <a:schemeClr val="accent4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Insert text here.</a:t>
            </a:r>
          </a:p>
        </p:txBody>
      </p:sp>
      <p:sp>
        <p:nvSpPr>
          <p:cNvPr id="17" name="Content Placeholder 11"/>
          <p:cNvSpPr>
            <a:spLocks noGrp="1"/>
          </p:cNvSpPr>
          <p:nvPr>
            <p:ph sz="quarter" idx="14" hasCustomPrompt="1"/>
          </p:nvPr>
        </p:nvSpPr>
        <p:spPr>
          <a:xfrm>
            <a:off x="8184237" y="1344524"/>
            <a:ext cx="4007767" cy="2732549"/>
          </a:xfrm>
          <a:prstGeom prst="rect">
            <a:avLst/>
          </a:prstGeom>
          <a:solidFill>
            <a:srgbClr val="F2F2F2"/>
          </a:solidFill>
        </p:spPr>
        <p:txBody>
          <a:bodyPr lIns="216000" tIns="252000" rIns="216000" bIns="216000"/>
          <a:lstStyle>
            <a:lvl1pPr marL="144002" indent="0">
              <a:spcBef>
                <a:spcPts val="1001"/>
              </a:spcBef>
              <a:buNone/>
              <a:defRPr sz="3200" baseline="0">
                <a:solidFill>
                  <a:schemeClr val="accent4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Insert text here.</a:t>
            </a:r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407367" y="0"/>
            <a:ext cx="216025" cy="1340766"/>
            <a:chOff x="407368" y="0"/>
            <a:chExt cx="216024" cy="1340766"/>
          </a:xfrm>
        </p:grpSpPr>
        <p:cxnSp>
          <p:nvCxnSpPr>
            <p:cNvPr id="18" name="Straight Connector 17"/>
            <p:cNvCxnSpPr/>
            <p:nvPr userDrawn="1"/>
          </p:nvCxnSpPr>
          <p:spPr>
            <a:xfrm>
              <a:off x="407368" y="1"/>
              <a:ext cx="0" cy="1340765"/>
            </a:xfrm>
            <a:prstGeom prst="line">
              <a:avLst/>
            </a:prstGeom>
            <a:ln w="101600">
              <a:solidFill>
                <a:srgbClr val="FFFF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 userDrawn="1"/>
          </p:nvCxnSpPr>
          <p:spPr>
            <a:xfrm>
              <a:off x="623392" y="0"/>
              <a:ext cx="0" cy="1340766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Text Placehold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911428" y="1"/>
            <a:ext cx="6984777" cy="1340760"/>
          </a:xfrm>
          <a:prstGeom prst="rect">
            <a:avLst/>
          </a:prstGeom>
        </p:spPr>
        <p:txBody>
          <a:bodyPr anchor="ctr"/>
          <a:lstStyle>
            <a:lvl1pPr marL="0" marR="0" indent="0" algn="l" defTabSz="91441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4001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anose="02040502050405020303" pitchFamily="18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heading</a:t>
            </a:r>
          </a:p>
        </p:txBody>
      </p:sp>
      <p:sp>
        <p:nvSpPr>
          <p:cNvPr id="11" name="Content Placeholder 9"/>
          <p:cNvSpPr>
            <a:spLocks noGrp="1"/>
          </p:cNvSpPr>
          <p:nvPr>
            <p:ph sz="quarter" idx="10" hasCustomPrompt="1"/>
          </p:nvPr>
        </p:nvSpPr>
        <p:spPr>
          <a:xfrm>
            <a:off x="623396" y="1636061"/>
            <a:ext cx="7272809" cy="4740177"/>
          </a:xfrm>
          <a:prstGeom prst="rect">
            <a:avLst/>
          </a:prstGeom>
        </p:spPr>
        <p:txBody>
          <a:bodyPr lIns="0"/>
          <a:lstStyle>
            <a:lvl1pPr algn="l">
              <a:defRPr baseline="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Insert text here.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256457" y="63762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fld id="{10E18C0F-5D82-4E95-938E-07F6DC3DE31B}" type="datetimeFigureOut">
              <a:rPr lang="en-GB" smtClean="0"/>
              <a:pPr/>
              <a:t>13/04/2021</a:t>
            </a:fld>
            <a:endParaRPr lang="en-GB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5" y="637624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8329" y="63762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F37C3B4D-5CC8-4D59-8E9F-31759EFB53F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395244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tyle 4 Azure M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FB6090C-6F86-4A8C-83E2-CF8D3C1E0718}"/>
              </a:ext>
            </a:extLst>
          </p:cNvPr>
          <p:cNvSpPr/>
          <p:nvPr userDrawn="1"/>
        </p:nvSpPr>
        <p:spPr>
          <a:xfrm>
            <a:off x="4" y="1340761"/>
            <a:ext cx="12191984" cy="5517240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FB6090C-6F86-4A8C-83E2-CF8D3C1E0718}"/>
              </a:ext>
            </a:extLst>
          </p:cNvPr>
          <p:cNvSpPr/>
          <p:nvPr userDrawn="1"/>
        </p:nvSpPr>
        <p:spPr>
          <a:xfrm flipV="1">
            <a:off x="9" y="-7"/>
            <a:ext cx="8184224" cy="134076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8" name="Content Placeholder 9"/>
          <p:cNvSpPr>
            <a:spLocks noGrp="1"/>
          </p:cNvSpPr>
          <p:nvPr>
            <p:ph sz="quarter" idx="10"/>
          </p:nvPr>
        </p:nvSpPr>
        <p:spPr>
          <a:xfrm>
            <a:off x="623392" y="1636061"/>
            <a:ext cx="11161241" cy="4740183"/>
          </a:xfrm>
          <a:prstGeom prst="rect">
            <a:avLst/>
          </a:prstGeom>
        </p:spPr>
        <p:txBody>
          <a:bodyPr lIns="0"/>
          <a:lstStyle>
            <a:lvl1pPr algn="l">
              <a:defRPr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407367" y="0"/>
            <a:ext cx="216025" cy="1340766"/>
            <a:chOff x="407368" y="0"/>
            <a:chExt cx="216024" cy="1340766"/>
          </a:xfrm>
        </p:grpSpPr>
        <p:cxnSp>
          <p:nvCxnSpPr>
            <p:cNvPr id="12" name="Straight Connector 11"/>
            <p:cNvCxnSpPr/>
            <p:nvPr userDrawn="1"/>
          </p:nvCxnSpPr>
          <p:spPr>
            <a:xfrm>
              <a:off x="407368" y="1"/>
              <a:ext cx="0" cy="1340765"/>
            </a:xfrm>
            <a:prstGeom prst="line">
              <a:avLst/>
            </a:prstGeom>
            <a:ln w="101600">
              <a:solidFill>
                <a:srgbClr val="FFFF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 userDrawn="1"/>
          </p:nvCxnSpPr>
          <p:spPr>
            <a:xfrm>
              <a:off x="623392" y="0"/>
              <a:ext cx="0" cy="1340766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ext Placehold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911428" y="1"/>
            <a:ext cx="6984777" cy="1340760"/>
          </a:xfrm>
          <a:prstGeom prst="rect">
            <a:avLst/>
          </a:prstGeom>
        </p:spPr>
        <p:txBody>
          <a:bodyPr anchor="ctr"/>
          <a:lstStyle>
            <a:lvl1pPr marL="0" marR="0" indent="0" algn="l" defTabSz="91441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4001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anose="02040502050405020303" pitchFamily="18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heading</a:t>
            </a:r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2"/>
          </p:nvPr>
        </p:nvSpPr>
        <p:spPr>
          <a:xfrm>
            <a:off x="256457" y="63762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fld id="{10E18C0F-5D82-4E95-938E-07F6DC3DE31B}" type="datetimeFigureOut">
              <a:rPr lang="en-GB" smtClean="0"/>
              <a:pPr/>
              <a:t>13/04/2021</a:t>
            </a:fld>
            <a:endParaRPr lang="en-GB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5" y="637624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8329" y="63762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F37C3B4D-5CC8-4D59-8E9F-31759EFB53F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1705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tyle 1 Azure / M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AFB6090C-6F86-4A8C-83E2-CF8D3C1E0718}"/>
              </a:ext>
            </a:extLst>
          </p:cNvPr>
          <p:cNvSpPr/>
          <p:nvPr userDrawn="1"/>
        </p:nvSpPr>
        <p:spPr>
          <a:xfrm flipV="1">
            <a:off x="11700138" y="0"/>
            <a:ext cx="491867" cy="2232000"/>
          </a:xfrm>
          <a:prstGeom prst="rect">
            <a:avLst/>
          </a:prstGeom>
          <a:solidFill>
            <a:schemeClr val="tx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FB6090C-6F86-4A8C-83E2-CF8D3C1E0718}"/>
              </a:ext>
            </a:extLst>
          </p:cNvPr>
          <p:cNvSpPr/>
          <p:nvPr userDrawn="1"/>
        </p:nvSpPr>
        <p:spPr>
          <a:xfrm flipV="1">
            <a:off x="11" y="0"/>
            <a:ext cx="11700123" cy="2232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6804" y="403200"/>
            <a:ext cx="2343561" cy="1375200"/>
          </a:xfrm>
          <a:prstGeom prst="rect">
            <a:avLst/>
          </a:prstGeom>
        </p:spPr>
      </p:pic>
      <p:cxnSp>
        <p:nvCxnSpPr>
          <p:cNvPr id="14" name="Straight Connector 13"/>
          <p:cNvCxnSpPr/>
          <p:nvPr userDrawn="1"/>
        </p:nvCxnSpPr>
        <p:spPr>
          <a:xfrm>
            <a:off x="407367" y="1"/>
            <a:ext cx="0" cy="2231996"/>
          </a:xfrm>
          <a:prstGeom prst="line">
            <a:avLst/>
          </a:prstGeom>
          <a:ln w="101600">
            <a:solidFill>
              <a:schemeClr val="bg1">
                <a:alpha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icture Placeholder 10"/>
          <p:cNvSpPr>
            <a:spLocks noGrp="1"/>
          </p:cNvSpPr>
          <p:nvPr>
            <p:ph type="pic" sz="quarter" idx="12" hasCustomPrompt="1"/>
          </p:nvPr>
        </p:nvSpPr>
        <p:spPr>
          <a:xfrm>
            <a:off x="7" y="2223164"/>
            <a:ext cx="12191993" cy="4634836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341326" indent="20639" algn="ctr">
              <a:buNone/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</a:t>
            </a:r>
            <a:br>
              <a:rPr lang="en-US" noProof="0" dirty="0"/>
            </a:br>
            <a:r>
              <a:rPr lang="en-US" noProof="0" dirty="0"/>
              <a:t>add image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3463127" y="2"/>
            <a:ext cx="8237003" cy="2223164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lIns="468000" tIns="360000" rIns="360000" bIns="360000" anchor="ctr"/>
          <a:lstStyle>
            <a:lvl1pPr marL="0" marR="0" indent="0" algn="l" defTabSz="91443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48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Georgia" panose="02040502050405020303" pitchFamily="18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277296830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tyle 4 Navy M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FB6090C-6F86-4A8C-83E2-CF8D3C1E0718}"/>
              </a:ext>
            </a:extLst>
          </p:cNvPr>
          <p:cNvSpPr/>
          <p:nvPr userDrawn="1"/>
        </p:nvSpPr>
        <p:spPr>
          <a:xfrm>
            <a:off x="4" y="1340761"/>
            <a:ext cx="12191984" cy="5517240"/>
          </a:xfrm>
          <a:prstGeom prst="rect">
            <a:avLst/>
          </a:prstGeom>
          <a:solidFill>
            <a:srgbClr val="EBEB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FB6090C-6F86-4A8C-83E2-CF8D3C1E0718}"/>
              </a:ext>
            </a:extLst>
          </p:cNvPr>
          <p:cNvSpPr/>
          <p:nvPr userDrawn="1"/>
        </p:nvSpPr>
        <p:spPr>
          <a:xfrm flipV="1">
            <a:off x="9" y="-7"/>
            <a:ext cx="8184224" cy="134076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407367" y="0"/>
            <a:ext cx="216025" cy="1340766"/>
            <a:chOff x="407368" y="0"/>
            <a:chExt cx="216024" cy="1340766"/>
          </a:xfrm>
        </p:grpSpPr>
        <p:cxnSp>
          <p:nvCxnSpPr>
            <p:cNvPr id="13" name="Straight Connector 12"/>
            <p:cNvCxnSpPr/>
            <p:nvPr userDrawn="1"/>
          </p:nvCxnSpPr>
          <p:spPr>
            <a:xfrm>
              <a:off x="407368" y="1"/>
              <a:ext cx="0" cy="1340765"/>
            </a:xfrm>
            <a:prstGeom prst="line">
              <a:avLst/>
            </a:prstGeom>
            <a:ln w="101600">
              <a:solidFill>
                <a:srgbClr val="FFFF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 userDrawn="1"/>
          </p:nvCxnSpPr>
          <p:spPr>
            <a:xfrm>
              <a:off x="623392" y="0"/>
              <a:ext cx="0" cy="1340766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ext Placehold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911428" y="1"/>
            <a:ext cx="6984777" cy="1340760"/>
          </a:xfrm>
          <a:prstGeom prst="rect">
            <a:avLst/>
          </a:prstGeom>
        </p:spPr>
        <p:txBody>
          <a:bodyPr anchor="ctr"/>
          <a:lstStyle>
            <a:lvl1pPr marL="0" marR="0" indent="0" algn="l" defTabSz="91441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4001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anose="02040502050405020303" pitchFamily="18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heading</a:t>
            </a:r>
          </a:p>
        </p:txBody>
      </p:sp>
      <p:sp>
        <p:nvSpPr>
          <p:cNvPr id="11" name="Content Placeholder 9"/>
          <p:cNvSpPr>
            <a:spLocks noGrp="1"/>
          </p:cNvSpPr>
          <p:nvPr>
            <p:ph sz="quarter" idx="10"/>
          </p:nvPr>
        </p:nvSpPr>
        <p:spPr>
          <a:xfrm>
            <a:off x="623392" y="1636061"/>
            <a:ext cx="11161241" cy="4740183"/>
          </a:xfrm>
          <a:prstGeom prst="rect">
            <a:avLst/>
          </a:prstGeom>
        </p:spPr>
        <p:txBody>
          <a:bodyPr lIns="0"/>
          <a:lstStyle>
            <a:lvl1pPr algn="l">
              <a:defRPr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2"/>
          </p:nvPr>
        </p:nvSpPr>
        <p:spPr>
          <a:xfrm>
            <a:off x="256457" y="63762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fld id="{10E18C0F-5D82-4E95-938E-07F6DC3DE31B}" type="datetimeFigureOut">
              <a:rPr lang="en-GB" smtClean="0"/>
              <a:pPr/>
              <a:t>13/04/2021</a:t>
            </a:fld>
            <a:endParaRPr lang="en-GB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5" y="637624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8329" y="63762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F37C3B4D-5CC8-4D59-8E9F-31759EFB53F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973326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tyle 4 Slate M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FB6090C-6F86-4A8C-83E2-CF8D3C1E0718}"/>
              </a:ext>
            </a:extLst>
          </p:cNvPr>
          <p:cNvSpPr/>
          <p:nvPr userDrawn="1"/>
        </p:nvSpPr>
        <p:spPr>
          <a:xfrm>
            <a:off x="4" y="1340761"/>
            <a:ext cx="12191984" cy="5517240"/>
          </a:xfrm>
          <a:prstGeom prst="rect">
            <a:avLst/>
          </a:prstGeom>
          <a:solidFill>
            <a:srgbClr val="EBEB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FB6090C-6F86-4A8C-83E2-CF8D3C1E0718}"/>
              </a:ext>
            </a:extLst>
          </p:cNvPr>
          <p:cNvSpPr/>
          <p:nvPr userDrawn="1"/>
        </p:nvSpPr>
        <p:spPr>
          <a:xfrm flipV="1">
            <a:off x="9" y="-7"/>
            <a:ext cx="8184224" cy="134076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407367" y="0"/>
            <a:ext cx="216025" cy="1340766"/>
            <a:chOff x="407368" y="0"/>
            <a:chExt cx="216024" cy="1340766"/>
          </a:xfrm>
        </p:grpSpPr>
        <p:cxnSp>
          <p:nvCxnSpPr>
            <p:cNvPr id="16" name="Straight Connector 15"/>
            <p:cNvCxnSpPr/>
            <p:nvPr userDrawn="1"/>
          </p:nvCxnSpPr>
          <p:spPr>
            <a:xfrm>
              <a:off x="407368" y="1"/>
              <a:ext cx="0" cy="1340765"/>
            </a:xfrm>
            <a:prstGeom prst="line">
              <a:avLst/>
            </a:prstGeom>
            <a:ln w="101600">
              <a:solidFill>
                <a:srgbClr val="FFFF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 userDrawn="1"/>
          </p:nvCxnSpPr>
          <p:spPr>
            <a:xfrm>
              <a:off x="623392" y="0"/>
              <a:ext cx="0" cy="1340766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ext Placehold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911428" y="1"/>
            <a:ext cx="6984777" cy="1340760"/>
          </a:xfrm>
          <a:prstGeom prst="rect">
            <a:avLst/>
          </a:prstGeom>
        </p:spPr>
        <p:txBody>
          <a:bodyPr anchor="ctr"/>
          <a:lstStyle>
            <a:lvl1pPr marL="0" marR="0" indent="0" algn="l" defTabSz="91441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4001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anose="02040502050405020303" pitchFamily="18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heading</a:t>
            </a:r>
          </a:p>
        </p:txBody>
      </p:sp>
      <p:sp>
        <p:nvSpPr>
          <p:cNvPr id="12" name="Content Placeholder 9"/>
          <p:cNvSpPr>
            <a:spLocks noGrp="1"/>
          </p:cNvSpPr>
          <p:nvPr>
            <p:ph sz="quarter" idx="10"/>
          </p:nvPr>
        </p:nvSpPr>
        <p:spPr>
          <a:xfrm>
            <a:off x="623392" y="1636061"/>
            <a:ext cx="11161241" cy="4740183"/>
          </a:xfrm>
          <a:prstGeom prst="rect">
            <a:avLst/>
          </a:prstGeom>
        </p:spPr>
        <p:txBody>
          <a:bodyPr lIns="0"/>
          <a:lstStyle>
            <a:lvl1pPr algn="l">
              <a:defRPr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256457" y="63762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fld id="{10E18C0F-5D82-4E95-938E-07F6DC3DE31B}" type="datetimeFigureOut">
              <a:rPr lang="en-GB" smtClean="0"/>
              <a:pPr/>
              <a:t>13/04/2021</a:t>
            </a:fld>
            <a:endParaRPr lang="en-GB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5" y="637624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8329" y="63762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F37C3B4D-5CC8-4D59-8E9F-31759EFB53F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804711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tyle 4 Cool Blue M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FB6090C-6F86-4A8C-83E2-CF8D3C1E0718}"/>
              </a:ext>
            </a:extLst>
          </p:cNvPr>
          <p:cNvSpPr/>
          <p:nvPr userDrawn="1"/>
        </p:nvSpPr>
        <p:spPr>
          <a:xfrm>
            <a:off x="4" y="1340761"/>
            <a:ext cx="12191984" cy="5517240"/>
          </a:xfrm>
          <a:prstGeom prst="rect">
            <a:avLst/>
          </a:prstGeom>
          <a:solidFill>
            <a:srgbClr val="EBEB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FB6090C-6F86-4A8C-83E2-CF8D3C1E0718}"/>
              </a:ext>
            </a:extLst>
          </p:cNvPr>
          <p:cNvSpPr/>
          <p:nvPr userDrawn="1"/>
        </p:nvSpPr>
        <p:spPr>
          <a:xfrm flipV="1">
            <a:off x="9" y="-7"/>
            <a:ext cx="8184224" cy="134076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407367" y="0"/>
            <a:ext cx="216025" cy="1340766"/>
            <a:chOff x="407368" y="0"/>
            <a:chExt cx="216024" cy="1340766"/>
          </a:xfrm>
        </p:grpSpPr>
        <p:cxnSp>
          <p:nvCxnSpPr>
            <p:cNvPr id="16" name="Straight Connector 15"/>
            <p:cNvCxnSpPr/>
            <p:nvPr userDrawn="1"/>
          </p:nvCxnSpPr>
          <p:spPr>
            <a:xfrm>
              <a:off x="407368" y="1"/>
              <a:ext cx="0" cy="1340765"/>
            </a:xfrm>
            <a:prstGeom prst="line">
              <a:avLst/>
            </a:prstGeom>
            <a:ln w="101600">
              <a:solidFill>
                <a:srgbClr val="FFFF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 userDrawn="1"/>
          </p:nvCxnSpPr>
          <p:spPr>
            <a:xfrm>
              <a:off x="623392" y="0"/>
              <a:ext cx="0" cy="1340766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ext Placehold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911428" y="1"/>
            <a:ext cx="6984777" cy="1340760"/>
          </a:xfrm>
          <a:prstGeom prst="rect">
            <a:avLst/>
          </a:prstGeom>
        </p:spPr>
        <p:txBody>
          <a:bodyPr anchor="ctr"/>
          <a:lstStyle>
            <a:lvl1pPr marL="0" marR="0" indent="0" algn="l" defTabSz="91441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4001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anose="02040502050405020303" pitchFamily="18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heading</a:t>
            </a:r>
          </a:p>
        </p:txBody>
      </p:sp>
      <p:sp>
        <p:nvSpPr>
          <p:cNvPr id="12" name="Content Placeholder 9"/>
          <p:cNvSpPr>
            <a:spLocks noGrp="1"/>
          </p:cNvSpPr>
          <p:nvPr>
            <p:ph sz="quarter" idx="10"/>
          </p:nvPr>
        </p:nvSpPr>
        <p:spPr>
          <a:xfrm>
            <a:off x="623392" y="1636061"/>
            <a:ext cx="11161241" cy="4740183"/>
          </a:xfrm>
          <a:prstGeom prst="rect">
            <a:avLst/>
          </a:prstGeom>
        </p:spPr>
        <p:txBody>
          <a:bodyPr lIns="0"/>
          <a:lstStyle>
            <a:lvl1pPr algn="l">
              <a:defRPr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256457" y="63762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fld id="{10E18C0F-5D82-4E95-938E-07F6DC3DE31B}" type="datetimeFigureOut">
              <a:rPr lang="en-GB" smtClean="0"/>
              <a:pPr/>
              <a:t>13/04/2021</a:t>
            </a:fld>
            <a:endParaRPr lang="en-GB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5" y="637624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8329" y="63762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F37C3B4D-5CC8-4D59-8E9F-31759EFB53F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90462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tyle 4 Dark Cobalt M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FB6090C-6F86-4A8C-83E2-CF8D3C1E0718}"/>
              </a:ext>
            </a:extLst>
          </p:cNvPr>
          <p:cNvSpPr/>
          <p:nvPr userDrawn="1"/>
        </p:nvSpPr>
        <p:spPr>
          <a:xfrm>
            <a:off x="4" y="1340761"/>
            <a:ext cx="12191984" cy="5517240"/>
          </a:xfrm>
          <a:prstGeom prst="rect">
            <a:avLst/>
          </a:prstGeom>
          <a:solidFill>
            <a:srgbClr val="EBEB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FB6090C-6F86-4A8C-83E2-CF8D3C1E0718}"/>
              </a:ext>
            </a:extLst>
          </p:cNvPr>
          <p:cNvSpPr/>
          <p:nvPr userDrawn="1"/>
        </p:nvSpPr>
        <p:spPr>
          <a:xfrm flipV="1">
            <a:off x="9" y="-7"/>
            <a:ext cx="8184224" cy="134076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407367" y="0"/>
            <a:ext cx="216025" cy="1340766"/>
            <a:chOff x="407368" y="0"/>
            <a:chExt cx="216024" cy="1340766"/>
          </a:xfrm>
        </p:grpSpPr>
        <p:cxnSp>
          <p:nvCxnSpPr>
            <p:cNvPr id="16" name="Straight Connector 15"/>
            <p:cNvCxnSpPr/>
            <p:nvPr userDrawn="1"/>
          </p:nvCxnSpPr>
          <p:spPr>
            <a:xfrm>
              <a:off x="407368" y="1"/>
              <a:ext cx="0" cy="1340765"/>
            </a:xfrm>
            <a:prstGeom prst="line">
              <a:avLst/>
            </a:prstGeom>
            <a:ln w="101600">
              <a:solidFill>
                <a:srgbClr val="FFFF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 userDrawn="1"/>
          </p:nvCxnSpPr>
          <p:spPr>
            <a:xfrm>
              <a:off x="623392" y="0"/>
              <a:ext cx="0" cy="1340766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ext Placehold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911428" y="1"/>
            <a:ext cx="6984777" cy="1340760"/>
          </a:xfrm>
          <a:prstGeom prst="rect">
            <a:avLst/>
          </a:prstGeom>
        </p:spPr>
        <p:txBody>
          <a:bodyPr anchor="ctr"/>
          <a:lstStyle>
            <a:lvl1pPr marL="0" marR="0" indent="0" algn="l" defTabSz="91441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4001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anose="02040502050405020303" pitchFamily="18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heading</a:t>
            </a:r>
          </a:p>
        </p:txBody>
      </p:sp>
      <p:sp>
        <p:nvSpPr>
          <p:cNvPr id="12" name="Content Placeholder 9"/>
          <p:cNvSpPr>
            <a:spLocks noGrp="1"/>
          </p:cNvSpPr>
          <p:nvPr>
            <p:ph sz="quarter" idx="10"/>
          </p:nvPr>
        </p:nvSpPr>
        <p:spPr>
          <a:xfrm>
            <a:off x="623392" y="1636061"/>
            <a:ext cx="11161241" cy="4740183"/>
          </a:xfrm>
          <a:prstGeom prst="rect">
            <a:avLst/>
          </a:prstGeom>
        </p:spPr>
        <p:txBody>
          <a:bodyPr lIns="0"/>
          <a:lstStyle>
            <a:lvl1pPr algn="l">
              <a:defRPr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256457" y="63762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fld id="{10E18C0F-5D82-4E95-938E-07F6DC3DE31B}" type="datetimeFigureOut">
              <a:rPr lang="en-GB" smtClean="0"/>
              <a:pPr/>
              <a:t>13/04/2021</a:t>
            </a:fld>
            <a:endParaRPr lang="en-GB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5" y="637624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8329" y="63762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F37C3B4D-5CC8-4D59-8E9F-31759EFB53F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759381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tyle 4 Light Azure M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FB6090C-6F86-4A8C-83E2-CF8D3C1E0718}"/>
              </a:ext>
            </a:extLst>
          </p:cNvPr>
          <p:cNvSpPr/>
          <p:nvPr userDrawn="1"/>
        </p:nvSpPr>
        <p:spPr>
          <a:xfrm>
            <a:off x="4" y="1340761"/>
            <a:ext cx="12191984" cy="5517240"/>
          </a:xfrm>
          <a:prstGeom prst="rect">
            <a:avLst/>
          </a:prstGeom>
          <a:solidFill>
            <a:srgbClr val="EBEB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FB6090C-6F86-4A8C-83E2-CF8D3C1E0718}"/>
              </a:ext>
            </a:extLst>
          </p:cNvPr>
          <p:cNvSpPr/>
          <p:nvPr userDrawn="1"/>
        </p:nvSpPr>
        <p:spPr>
          <a:xfrm flipV="1">
            <a:off x="9" y="-7"/>
            <a:ext cx="8184224" cy="134076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407367" y="0"/>
            <a:ext cx="216025" cy="1340766"/>
            <a:chOff x="407368" y="0"/>
            <a:chExt cx="216024" cy="1340766"/>
          </a:xfrm>
        </p:grpSpPr>
        <p:cxnSp>
          <p:nvCxnSpPr>
            <p:cNvPr id="16" name="Straight Connector 15"/>
            <p:cNvCxnSpPr/>
            <p:nvPr userDrawn="1"/>
          </p:nvCxnSpPr>
          <p:spPr>
            <a:xfrm>
              <a:off x="407368" y="1"/>
              <a:ext cx="0" cy="1340765"/>
            </a:xfrm>
            <a:prstGeom prst="line">
              <a:avLst/>
            </a:prstGeom>
            <a:ln w="101600">
              <a:solidFill>
                <a:srgbClr val="FFFF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 userDrawn="1"/>
          </p:nvCxnSpPr>
          <p:spPr>
            <a:xfrm>
              <a:off x="623392" y="0"/>
              <a:ext cx="0" cy="1340766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ext Placehold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911428" y="1"/>
            <a:ext cx="6984777" cy="1340760"/>
          </a:xfrm>
          <a:prstGeom prst="rect">
            <a:avLst/>
          </a:prstGeom>
        </p:spPr>
        <p:txBody>
          <a:bodyPr anchor="ctr"/>
          <a:lstStyle>
            <a:lvl1pPr marL="0" marR="0" indent="0" algn="l" defTabSz="91441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4001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anose="02040502050405020303" pitchFamily="18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heading</a:t>
            </a:r>
          </a:p>
        </p:txBody>
      </p:sp>
      <p:sp>
        <p:nvSpPr>
          <p:cNvPr id="12" name="Content Placeholder 9"/>
          <p:cNvSpPr>
            <a:spLocks noGrp="1"/>
          </p:cNvSpPr>
          <p:nvPr>
            <p:ph sz="quarter" idx="10"/>
          </p:nvPr>
        </p:nvSpPr>
        <p:spPr>
          <a:xfrm>
            <a:off x="623392" y="1636061"/>
            <a:ext cx="11161241" cy="4740183"/>
          </a:xfrm>
          <a:prstGeom prst="rect">
            <a:avLst/>
          </a:prstGeom>
        </p:spPr>
        <p:txBody>
          <a:bodyPr lIns="0"/>
          <a:lstStyle>
            <a:lvl1pPr algn="l">
              <a:defRPr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256457" y="63762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fld id="{10E18C0F-5D82-4E95-938E-07F6DC3DE31B}" type="datetimeFigureOut">
              <a:rPr lang="en-GB" smtClean="0"/>
              <a:pPr/>
              <a:t>13/04/2021</a:t>
            </a:fld>
            <a:endParaRPr lang="en-GB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5" y="637624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8329" y="63762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F37C3B4D-5CC8-4D59-8E9F-31759EFB53F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191387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tyle 4 Dark Cyan M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FB6090C-6F86-4A8C-83E2-CF8D3C1E0718}"/>
              </a:ext>
            </a:extLst>
          </p:cNvPr>
          <p:cNvSpPr/>
          <p:nvPr userDrawn="1"/>
        </p:nvSpPr>
        <p:spPr>
          <a:xfrm>
            <a:off x="4" y="1340761"/>
            <a:ext cx="12191984" cy="5517240"/>
          </a:xfrm>
          <a:prstGeom prst="rect">
            <a:avLst/>
          </a:prstGeom>
          <a:solidFill>
            <a:srgbClr val="EBEB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FB6090C-6F86-4A8C-83E2-CF8D3C1E0718}"/>
              </a:ext>
            </a:extLst>
          </p:cNvPr>
          <p:cNvSpPr/>
          <p:nvPr userDrawn="1"/>
        </p:nvSpPr>
        <p:spPr>
          <a:xfrm flipV="1">
            <a:off x="9" y="-7"/>
            <a:ext cx="8184224" cy="134076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407367" y="0"/>
            <a:ext cx="216025" cy="1340766"/>
            <a:chOff x="407368" y="0"/>
            <a:chExt cx="216024" cy="1340766"/>
          </a:xfrm>
        </p:grpSpPr>
        <p:cxnSp>
          <p:nvCxnSpPr>
            <p:cNvPr id="16" name="Straight Connector 15"/>
            <p:cNvCxnSpPr/>
            <p:nvPr userDrawn="1"/>
          </p:nvCxnSpPr>
          <p:spPr>
            <a:xfrm>
              <a:off x="407368" y="1"/>
              <a:ext cx="0" cy="1340765"/>
            </a:xfrm>
            <a:prstGeom prst="line">
              <a:avLst/>
            </a:prstGeom>
            <a:ln w="101600">
              <a:solidFill>
                <a:srgbClr val="FFFF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 userDrawn="1"/>
          </p:nvCxnSpPr>
          <p:spPr>
            <a:xfrm>
              <a:off x="623392" y="0"/>
              <a:ext cx="0" cy="1340766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ext Placehold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911428" y="1"/>
            <a:ext cx="6984777" cy="1340760"/>
          </a:xfrm>
          <a:prstGeom prst="rect">
            <a:avLst/>
          </a:prstGeom>
        </p:spPr>
        <p:txBody>
          <a:bodyPr anchor="ctr"/>
          <a:lstStyle>
            <a:lvl1pPr marL="0" marR="0" indent="0" algn="l" defTabSz="91441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4001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anose="02040502050405020303" pitchFamily="18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heading</a:t>
            </a:r>
          </a:p>
        </p:txBody>
      </p:sp>
      <p:sp>
        <p:nvSpPr>
          <p:cNvPr id="12" name="Content Placeholder 9"/>
          <p:cNvSpPr>
            <a:spLocks noGrp="1"/>
          </p:cNvSpPr>
          <p:nvPr>
            <p:ph sz="quarter" idx="10"/>
          </p:nvPr>
        </p:nvSpPr>
        <p:spPr>
          <a:xfrm>
            <a:off x="623392" y="1636061"/>
            <a:ext cx="11161241" cy="4740183"/>
          </a:xfrm>
          <a:prstGeom prst="rect">
            <a:avLst/>
          </a:prstGeom>
        </p:spPr>
        <p:txBody>
          <a:bodyPr lIns="0"/>
          <a:lstStyle>
            <a:lvl1pPr algn="l">
              <a:defRPr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256457" y="63762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fld id="{10E18C0F-5D82-4E95-938E-07F6DC3DE31B}" type="datetimeFigureOut">
              <a:rPr lang="en-GB" smtClean="0"/>
              <a:pPr/>
              <a:t>13/04/2021</a:t>
            </a:fld>
            <a:endParaRPr lang="en-GB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5" y="637624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8329" y="63762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F37C3B4D-5CC8-4D59-8E9F-31759EFB53F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382837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tyle 1 Az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3"/>
          <p:cNvSpPr>
            <a:spLocks noGrp="1"/>
          </p:cNvSpPr>
          <p:nvPr>
            <p:ph type="pic" sz="quarter" idx="19"/>
          </p:nvPr>
        </p:nvSpPr>
        <p:spPr>
          <a:xfrm>
            <a:off x="623396" y="1340760"/>
            <a:ext cx="11568610" cy="4968560"/>
          </a:xfrm>
          <a:prstGeom prst="rect">
            <a:avLst/>
          </a:prstGeom>
          <a:solidFill>
            <a:srgbClr val="F2F2F2"/>
          </a:solidFill>
        </p:spPr>
        <p:txBody>
          <a:bodyPr lIns="81634" tIns="40817" rIns="81634" bIns="40817" anchor="ctr"/>
          <a:lstStyle>
            <a:lvl1pPr algn="ctr">
              <a:buNone/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FB6090C-6F86-4A8C-83E2-CF8D3C1E0718}"/>
              </a:ext>
            </a:extLst>
          </p:cNvPr>
          <p:cNvSpPr/>
          <p:nvPr userDrawn="1"/>
        </p:nvSpPr>
        <p:spPr>
          <a:xfrm flipV="1">
            <a:off x="9" y="-7"/>
            <a:ext cx="8184224" cy="134076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407367" y="0"/>
            <a:ext cx="216025" cy="1340766"/>
            <a:chOff x="407368" y="0"/>
            <a:chExt cx="216024" cy="1340766"/>
          </a:xfrm>
        </p:grpSpPr>
        <p:cxnSp>
          <p:nvCxnSpPr>
            <p:cNvPr id="11" name="Straight Connector 10"/>
            <p:cNvCxnSpPr/>
            <p:nvPr userDrawn="1"/>
          </p:nvCxnSpPr>
          <p:spPr>
            <a:xfrm>
              <a:off x="407368" y="1"/>
              <a:ext cx="0" cy="1340765"/>
            </a:xfrm>
            <a:prstGeom prst="line">
              <a:avLst/>
            </a:prstGeom>
            <a:ln w="101600">
              <a:solidFill>
                <a:srgbClr val="FFFF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 userDrawn="1"/>
          </p:nvCxnSpPr>
          <p:spPr>
            <a:xfrm>
              <a:off x="623392" y="0"/>
              <a:ext cx="0" cy="1340766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 Placehold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911428" y="1"/>
            <a:ext cx="6984777" cy="1340760"/>
          </a:xfrm>
          <a:prstGeom prst="rect">
            <a:avLst/>
          </a:prstGeom>
        </p:spPr>
        <p:txBody>
          <a:bodyPr anchor="ctr"/>
          <a:lstStyle>
            <a:lvl1pPr marL="0" marR="0" indent="0" algn="l" defTabSz="91441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4001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anose="02040502050405020303" pitchFamily="18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heading</a:t>
            </a:r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256457" y="63762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fld id="{10E18C0F-5D82-4E95-938E-07F6DC3DE31B}" type="datetimeFigureOut">
              <a:rPr lang="en-GB" smtClean="0"/>
              <a:pPr/>
              <a:t>13/04/2021</a:t>
            </a:fld>
            <a:endParaRPr lang="en-GB" dirty="0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5" y="637624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8329" y="63762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F37C3B4D-5CC8-4D59-8E9F-31759EFB53F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017918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tyle 1 Nav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3"/>
          <p:cNvSpPr>
            <a:spLocks noGrp="1"/>
          </p:cNvSpPr>
          <p:nvPr>
            <p:ph type="pic" sz="quarter" idx="19"/>
          </p:nvPr>
        </p:nvSpPr>
        <p:spPr>
          <a:xfrm>
            <a:off x="623396" y="1340760"/>
            <a:ext cx="11568610" cy="4968560"/>
          </a:xfrm>
          <a:prstGeom prst="rect">
            <a:avLst/>
          </a:prstGeom>
          <a:solidFill>
            <a:srgbClr val="F2F2F2"/>
          </a:solidFill>
        </p:spPr>
        <p:txBody>
          <a:bodyPr lIns="81634" tIns="40817" rIns="81634" bIns="40817" anchor="ctr"/>
          <a:lstStyle>
            <a:lvl1pPr algn="ctr">
              <a:buNone/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FB6090C-6F86-4A8C-83E2-CF8D3C1E0718}"/>
              </a:ext>
            </a:extLst>
          </p:cNvPr>
          <p:cNvSpPr/>
          <p:nvPr userDrawn="1"/>
        </p:nvSpPr>
        <p:spPr>
          <a:xfrm flipV="1">
            <a:off x="9" y="-7"/>
            <a:ext cx="8184224" cy="134076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407367" y="0"/>
            <a:ext cx="216025" cy="1340766"/>
            <a:chOff x="407368" y="0"/>
            <a:chExt cx="216024" cy="1340766"/>
          </a:xfrm>
        </p:grpSpPr>
        <p:cxnSp>
          <p:nvCxnSpPr>
            <p:cNvPr id="10" name="Straight Connector 9"/>
            <p:cNvCxnSpPr/>
            <p:nvPr userDrawn="1"/>
          </p:nvCxnSpPr>
          <p:spPr>
            <a:xfrm>
              <a:off x="407368" y="1"/>
              <a:ext cx="0" cy="1340765"/>
            </a:xfrm>
            <a:prstGeom prst="line">
              <a:avLst/>
            </a:prstGeom>
            <a:ln w="101600">
              <a:solidFill>
                <a:srgbClr val="FFFF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 userDrawn="1"/>
          </p:nvCxnSpPr>
          <p:spPr>
            <a:xfrm>
              <a:off x="623392" y="0"/>
              <a:ext cx="0" cy="1340766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Text Placehold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911428" y="1"/>
            <a:ext cx="6984777" cy="1340760"/>
          </a:xfrm>
          <a:prstGeom prst="rect">
            <a:avLst/>
          </a:prstGeom>
        </p:spPr>
        <p:txBody>
          <a:bodyPr anchor="ctr"/>
          <a:lstStyle>
            <a:lvl1pPr marL="0" marR="0" indent="0" algn="l" defTabSz="91441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4001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anose="02040502050405020303" pitchFamily="18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heading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256457" y="63762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fld id="{10E18C0F-5D82-4E95-938E-07F6DC3DE31B}" type="datetimeFigureOut">
              <a:rPr lang="en-GB" smtClean="0"/>
              <a:pPr/>
              <a:t>13/04/2021</a:t>
            </a:fld>
            <a:endParaRPr lang="en-GB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5" y="637624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8329" y="63762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F37C3B4D-5CC8-4D59-8E9F-31759EFB53F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919341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tyle 1 S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3"/>
          <p:cNvSpPr>
            <a:spLocks noGrp="1"/>
          </p:cNvSpPr>
          <p:nvPr>
            <p:ph type="pic" sz="quarter" idx="19"/>
          </p:nvPr>
        </p:nvSpPr>
        <p:spPr>
          <a:xfrm>
            <a:off x="623396" y="1340760"/>
            <a:ext cx="11568610" cy="4968560"/>
          </a:xfrm>
          <a:prstGeom prst="rect">
            <a:avLst/>
          </a:prstGeom>
          <a:solidFill>
            <a:srgbClr val="F2F2F2"/>
          </a:solidFill>
        </p:spPr>
        <p:txBody>
          <a:bodyPr lIns="81634" tIns="40817" rIns="81634" bIns="40817" anchor="ctr"/>
          <a:lstStyle>
            <a:lvl1pPr algn="ctr">
              <a:buNone/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FB6090C-6F86-4A8C-83E2-CF8D3C1E0718}"/>
              </a:ext>
            </a:extLst>
          </p:cNvPr>
          <p:cNvSpPr/>
          <p:nvPr userDrawn="1"/>
        </p:nvSpPr>
        <p:spPr>
          <a:xfrm flipV="1">
            <a:off x="9" y="-7"/>
            <a:ext cx="8184224" cy="134076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407367" y="0"/>
            <a:ext cx="216025" cy="1340766"/>
            <a:chOff x="407368" y="0"/>
            <a:chExt cx="216024" cy="1340766"/>
          </a:xfrm>
        </p:grpSpPr>
        <p:cxnSp>
          <p:nvCxnSpPr>
            <p:cNvPr id="10" name="Straight Connector 9"/>
            <p:cNvCxnSpPr/>
            <p:nvPr userDrawn="1"/>
          </p:nvCxnSpPr>
          <p:spPr>
            <a:xfrm>
              <a:off x="407368" y="1"/>
              <a:ext cx="0" cy="1340765"/>
            </a:xfrm>
            <a:prstGeom prst="line">
              <a:avLst/>
            </a:prstGeom>
            <a:ln w="101600">
              <a:solidFill>
                <a:srgbClr val="FFFF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 userDrawn="1"/>
          </p:nvCxnSpPr>
          <p:spPr>
            <a:xfrm>
              <a:off x="623392" y="0"/>
              <a:ext cx="0" cy="1340766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Text Placehold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911428" y="1"/>
            <a:ext cx="6984777" cy="1340760"/>
          </a:xfrm>
          <a:prstGeom prst="rect">
            <a:avLst/>
          </a:prstGeom>
        </p:spPr>
        <p:txBody>
          <a:bodyPr anchor="ctr"/>
          <a:lstStyle>
            <a:lvl1pPr marL="0" marR="0" indent="0" algn="l" defTabSz="91441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4001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anose="02040502050405020303" pitchFamily="18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heading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256457" y="63762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fld id="{10E18C0F-5D82-4E95-938E-07F6DC3DE31B}" type="datetimeFigureOut">
              <a:rPr lang="en-GB" smtClean="0"/>
              <a:pPr/>
              <a:t>13/04/2021</a:t>
            </a:fld>
            <a:endParaRPr lang="en-GB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5" y="637624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8329" y="63762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F37C3B4D-5CC8-4D59-8E9F-31759EFB53F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079414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tyle 1 Cool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3"/>
          <p:cNvSpPr>
            <a:spLocks noGrp="1"/>
          </p:cNvSpPr>
          <p:nvPr>
            <p:ph type="pic" sz="quarter" idx="19"/>
          </p:nvPr>
        </p:nvSpPr>
        <p:spPr>
          <a:xfrm>
            <a:off x="623396" y="1340760"/>
            <a:ext cx="11568610" cy="4968560"/>
          </a:xfrm>
          <a:prstGeom prst="rect">
            <a:avLst/>
          </a:prstGeom>
          <a:solidFill>
            <a:srgbClr val="F2F2F2"/>
          </a:solidFill>
        </p:spPr>
        <p:txBody>
          <a:bodyPr lIns="81634" tIns="40817" rIns="81634" bIns="40817" anchor="ctr"/>
          <a:lstStyle>
            <a:lvl1pPr algn="ctr">
              <a:buNone/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FB6090C-6F86-4A8C-83E2-CF8D3C1E0718}"/>
              </a:ext>
            </a:extLst>
          </p:cNvPr>
          <p:cNvSpPr/>
          <p:nvPr userDrawn="1"/>
        </p:nvSpPr>
        <p:spPr>
          <a:xfrm flipV="1">
            <a:off x="9" y="-7"/>
            <a:ext cx="8184224" cy="134076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407367" y="0"/>
            <a:ext cx="216025" cy="1340766"/>
            <a:chOff x="407368" y="0"/>
            <a:chExt cx="216024" cy="1340766"/>
          </a:xfrm>
        </p:grpSpPr>
        <p:cxnSp>
          <p:nvCxnSpPr>
            <p:cNvPr id="10" name="Straight Connector 9"/>
            <p:cNvCxnSpPr/>
            <p:nvPr userDrawn="1"/>
          </p:nvCxnSpPr>
          <p:spPr>
            <a:xfrm>
              <a:off x="407368" y="1"/>
              <a:ext cx="0" cy="1340765"/>
            </a:xfrm>
            <a:prstGeom prst="line">
              <a:avLst/>
            </a:prstGeom>
            <a:ln w="101600">
              <a:solidFill>
                <a:srgbClr val="FFFF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 userDrawn="1"/>
          </p:nvCxnSpPr>
          <p:spPr>
            <a:xfrm>
              <a:off x="623392" y="0"/>
              <a:ext cx="0" cy="1340766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Text Placehold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911428" y="1"/>
            <a:ext cx="6984777" cy="1340760"/>
          </a:xfrm>
          <a:prstGeom prst="rect">
            <a:avLst/>
          </a:prstGeom>
        </p:spPr>
        <p:txBody>
          <a:bodyPr anchor="ctr"/>
          <a:lstStyle>
            <a:lvl1pPr marL="0" marR="0" indent="0" algn="l" defTabSz="91441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4001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anose="02040502050405020303" pitchFamily="18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heading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256457" y="63762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fld id="{10E18C0F-5D82-4E95-938E-07F6DC3DE31B}" type="datetimeFigureOut">
              <a:rPr lang="en-GB" smtClean="0"/>
              <a:pPr/>
              <a:t>13/04/2021</a:t>
            </a:fld>
            <a:endParaRPr lang="en-GB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5" y="637624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8329" y="63762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F37C3B4D-5CC8-4D59-8E9F-31759EFB53F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8074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tyle 1 Navy / Az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AFB6090C-6F86-4A8C-83E2-CF8D3C1E0718}"/>
              </a:ext>
            </a:extLst>
          </p:cNvPr>
          <p:cNvSpPr/>
          <p:nvPr userDrawn="1"/>
        </p:nvSpPr>
        <p:spPr>
          <a:xfrm flipV="1">
            <a:off x="11700138" y="0"/>
            <a:ext cx="491867" cy="2232000"/>
          </a:xfrm>
          <a:prstGeom prst="rect">
            <a:avLst/>
          </a:prstGeom>
          <a:solidFill>
            <a:schemeClr val="tx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FB6090C-6F86-4A8C-83E2-CF8D3C1E0718}"/>
              </a:ext>
            </a:extLst>
          </p:cNvPr>
          <p:cNvSpPr/>
          <p:nvPr userDrawn="1"/>
        </p:nvSpPr>
        <p:spPr>
          <a:xfrm flipV="1">
            <a:off x="11" y="0"/>
            <a:ext cx="11700123" cy="2232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07367" y="1"/>
            <a:ext cx="0" cy="2231996"/>
          </a:xfrm>
          <a:prstGeom prst="line">
            <a:avLst/>
          </a:prstGeom>
          <a:ln w="101600">
            <a:solidFill>
              <a:schemeClr val="bg1">
                <a:alpha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icture Placeholder 10"/>
          <p:cNvSpPr>
            <a:spLocks noGrp="1"/>
          </p:cNvSpPr>
          <p:nvPr>
            <p:ph type="pic" sz="quarter" idx="12" hasCustomPrompt="1"/>
          </p:nvPr>
        </p:nvSpPr>
        <p:spPr>
          <a:xfrm>
            <a:off x="7" y="2223164"/>
            <a:ext cx="12191993" cy="4634836"/>
          </a:xfrm>
          <a:prstGeom prst="rect">
            <a:avLst/>
          </a:prstGeom>
          <a:solidFill>
            <a:schemeClr val="accent5"/>
          </a:solidFill>
        </p:spPr>
        <p:txBody>
          <a:bodyPr anchor="ctr"/>
          <a:lstStyle>
            <a:lvl1pPr marL="341326" indent="20639" algn="ctr">
              <a:buNone/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</a:t>
            </a:r>
            <a:br>
              <a:rPr lang="en-US" noProof="0" dirty="0"/>
            </a:br>
            <a:r>
              <a:rPr lang="en-US" noProof="0" dirty="0"/>
              <a:t>add image</a:t>
            </a:r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3463127" y="2"/>
            <a:ext cx="8237003" cy="222316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lIns="468000" tIns="360000" rIns="360000" bIns="360000" anchor="ctr"/>
          <a:lstStyle>
            <a:lvl1pPr marL="0" marR="0" indent="0" algn="l" defTabSz="91443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4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anose="02040502050405020303" pitchFamily="18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Presentation Title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6804" y="403200"/>
            <a:ext cx="2343561" cy="137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204558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tyle 1 Dark Cob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3"/>
          <p:cNvSpPr>
            <a:spLocks noGrp="1"/>
          </p:cNvSpPr>
          <p:nvPr>
            <p:ph type="pic" sz="quarter" idx="19"/>
          </p:nvPr>
        </p:nvSpPr>
        <p:spPr>
          <a:xfrm>
            <a:off x="623396" y="1340760"/>
            <a:ext cx="11568610" cy="4968560"/>
          </a:xfrm>
          <a:prstGeom prst="rect">
            <a:avLst/>
          </a:prstGeom>
          <a:solidFill>
            <a:srgbClr val="F2F2F2"/>
          </a:solidFill>
        </p:spPr>
        <p:txBody>
          <a:bodyPr lIns="81634" tIns="40817" rIns="81634" bIns="40817" anchor="ctr"/>
          <a:lstStyle>
            <a:lvl1pPr algn="ctr">
              <a:buNone/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FB6090C-6F86-4A8C-83E2-CF8D3C1E0718}"/>
              </a:ext>
            </a:extLst>
          </p:cNvPr>
          <p:cNvSpPr/>
          <p:nvPr userDrawn="1"/>
        </p:nvSpPr>
        <p:spPr>
          <a:xfrm flipV="1">
            <a:off x="9" y="-7"/>
            <a:ext cx="8184224" cy="134076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407367" y="0"/>
            <a:ext cx="216025" cy="1340766"/>
            <a:chOff x="407368" y="0"/>
            <a:chExt cx="216024" cy="1340766"/>
          </a:xfrm>
        </p:grpSpPr>
        <p:cxnSp>
          <p:nvCxnSpPr>
            <p:cNvPr id="10" name="Straight Connector 9"/>
            <p:cNvCxnSpPr/>
            <p:nvPr userDrawn="1"/>
          </p:nvCxnSpPr>
          <p:spPr>
            <a:xfrm>
              <a:off x="407368" y="1"/>
              <a:ext cx="0" cy="1340765"/>
            </a:xfrm>
            <a:prstGeom prst="line">
              <a:avLst/>
            </a:prstGeom>
            <a:ln w="101600">
              <a:solidFill>
                <a:srgbClr val="FFFF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 userDrawn="1"/>
          </p:nvCxnSpPr>
          <p:spPr>
            <a:xfrm>
              <a:off x="623392" y="0"/>
              <a:ext cx="0" cy="1340766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Text Placehold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911428" y="1"/>
            <a:ext cx="6984777" cy="1340760"/>
          </a:xfrm>
          <a:prstGeom prst="rect">
            <a:avLst/>
          </a:prstGeom>
        </p:spPr>
        <p:txBody>
          <a:bodyPr anchor="ctr"/>
          <a:lstStyle>
            <a:lvl1pPr marL="0" marR="0" indent="0" algn="l" defTabSz="91441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4001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anose="02040502050405020303" pitchFamily="18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heading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256457" y="63762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fld id="{10E18C0F-5D82-4E95-938E-07F6DC3DE31B}" type="datetimeFigureOut">
              <a:rPr lang="en-GB" smtClean="0"/>
              <a:pPr/>
              <a:t>13/04/2021</a:t>
            </a:fld>
            <a:endParaRPr lang="en-GB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5" y="637624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8329" y="63762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F37C3B4D-5CC8-4D59-8E9F-31759EFB53F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603279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tyle 1 Light Az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3"/>
          <p:cNvSpPr>
            <a:spLocks noGrp="1"/>
          </p:cNvSpPr>
          <p:nvPr>
            <p:ph type="pic" sz="quarter" idx="19"/>
          </p:nvPr>
        </p:nvSpPr>
        <p:spPr>
          <a:xfrm>
            <a:off x="623396" y="1340760"/>
            <a:ext cx="11568610" cy="4968560"/>
          </a:xfrm>
          <a:prstGeom prst="rect">
            <a:avLst/>
          </a:prstGeom>
          <a:solidFill>
            <a:srgbClr val="F2F2F2"/>
          </a:solidFill>
        </p:spPr>
        <p:txBody>
          <a:bodyPr lIns="81634" tIns="40817" rIns="81634" bIns="40817" anchor="ctr"/>
          <a:lstStyle>
            <a:lvl1pPr algn="ctr">
              <a:buNone/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FB6090C-6F86-4A8C-83E2-CF8D3C1E0718}"/>
              </a:ext>
            </a:extLst>
          </p:cNvPr>
          <p:cNvSpPr/>
          <p:nvPr userDrawn="1"/>
        </p:nvSpPr>
        <p:spPr>
          <a:xfrm flipV="1">
            <a:off x="9" y="-7"/>
            <a:ext cx="8184224" cy="134076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407367" y="0"/>
            <a:ext cx="216025" cy="1340766"/>
            <a:chOff x="407368" y="0"/>
            <a:chExt cx="216024" cy="1340766"/>
          </a:xfrm>
        </p:grpSpPr>
        <p:cxnSp>
          <p:nvCxnSpPr>
            <p:cNvPr id="10" name="Straight Connector 9"/>
            <p:cNvCxnSpPr/>
            <p:nvPr userDrawn="1"/>
          </p:nvCxnSpPr>
          <p:spPr>
            <a:xfrm>
              <a:off x="407368" y="1"/>
              <a:ext cx="0" cy="1340765"/>
            </a:xfrm>
            <a:prstGeom prst="line">
              <a:avLst/>
            </a:prstGeom>
            <a:ln w="101600">
              <a:solidFill>
                <a:srgbClr val="FFFF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 userDrawn="1"/>
          </p:nvCxnSpPr>
          <p:spPr>
            <a:xfrm>
              <a:off x="623392" y="0"/>
              <a:ext cx="0" cy="1340766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Text Placehold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911428" y="1"/>
            <a:ext cx="6984777" cy="1340760"/>
          </a:xfrm>
          <a:prstGeom prst="rect">
            <a:avLst/>
          </a:prstGeom>
        </p:spPr>
        <p:txBody>
          <a:bodyPr anchor="ctr"/>
          <a:lstStyle>
            <a:lvl1pPr marL="0" marR="0" indent="0" algn="l" defTabSz="91441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4001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anose="02040502050405020303" pitchFamily="18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heading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256457" y="63762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fld id="{10E18C0F-5D82-4E95-938E-07F6DC3DE31B}" type="datetimeFigureOut">
              <a:rPr lang="en-GB" smtClean="0"/>
              <a:pPr/>
              <a:t>13/04/2021</a:t>
            </a:fld>
            <a:endParaRPr lang="en-GB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5" y="637624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8329" y="63762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F37C3B4D-5CC8-4D59-8E9F-31759EFB53F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925785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tyle 1 Dark Cy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3"/>
          <p:cNvSpPr>
            <a:spLocks noGrp="1"/>
          </p:cNvSpPr>
          <p:nvPr>
            <p:ph type="pic" sz="quarter" idx="19"/>
          </p:nvPr>
        </p:nvSpPr>
        <p:spPr>
          <a:xfrm>
            <a:off x="623396" y="1340760"/>
            <a:ext cx="11568610" cy="4968560"/>
          </a:xfrm>
          <a:prstGeom prst="rect">
            <a:avLst/>
          </a:prstGeom>
          <a:solidFill>
            <a:srgbClr val="F2F2F2"/>
          </a:solidFill>
        </p:spPr>
        <p:txBody>
          <a:bodyPr lIns="81634" tIns="40817" rIns="81634" bIns="40817" anchor="ctr"/>
          <a:lstStyle>
            <a:lvl1pPr algn="ctr">
              <a:buNone/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FB6090C-6F86-4A8C-83E2-CF8D3C1E0718}"/>
              </a:ext>
            </a:extLst>
          </p:cNvPr>
          <p:cNvSpPr/>
          <p:nvPr userDrawn="1"/>
        </p:nvSpPr>
        <p:spPr>
          <a:xfrm flipV="1">
            <a:off x="9" y="-7"/>
            <a:ext cx="8184224" cy="134076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407367" y="0"/>
            <a:ext cx="216025" cy="1340766"/>
            <a:chOff x="407368" y="0"/>
            <a:chExt cx="216024" cy="1340766"/>
          </a:xfrm>
        </p:grpSpPr>
        <p:cxnSp>
          <p:nvCxnSpPr>
            <p:cNvPr id="10" name="Straight Connector 9"/>
            <p:cNvCxnSpPr/>
            <p:nvPr userDrawn="1"/>
          </p:nvCxnSpPr>
          <p:spPr>
            <a:xfrm>
              <a:off x="407368" y="1"/>
              <a:ext cx="0" cy="1340765"/>
            </a:xfrm>
            <a:prstGeom prst="line">
              <a:avLst/>
            </a:prstGeom>
            <a:ln w="101600">
              <a:solidFill>
                <a:srgbClr val="FFFF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 userDrawn="1"/>
          </p:nvCxnSpPr>
          <p:spPr>
            <a:xfrm>
              <a:off x="623392" y="0"/>
              <a:ext cx="0" cy="1340766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Text Placehold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911428" y="1"/>
            <a:ext cx="6984777" cy="1340760"/>
          </a:xfrm>
          <a:prstGeom prst="rect">
            <a:avLst/>
          </a:prstGeom>
        </p:spPr>
        <p:txBody>
          <a:bodyPr anchor="ctr"/>
          <a:lstStyle>
            <a:lvl1pPr marL="0" marR="0" indent="0" algn="l" defTabSz="91441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4001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anose="02040502050405020303" pitchFamily="18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heading</a:t>
            </a:r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256457" y="63762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fld id="{10E18C0F-5D82-4E95-938E-07F6DC3DE31B}" type="datetimeFigureOut">
              <a:rPr lang="en-GB" smtClean="0"/>
              <a:pPr/>
              <a:t>13/04/2021</a:t>
            </a:fld>
            <a:endParaRPr lang="en-GB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5" y="637624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8329" y="63762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F37C3B4D-5CC8-4D59-8E9F-31759EFB53F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63200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tyle 2 Az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3"/>
          <p:cNvSpPr>
            <a:spLocks noGrp="1"/>
          </p:cNvSpPr>
          <p:nvPr>
            <p:ph type="pic" sz="quarter" idx="17"/>
          </p:nvPr>
        </p:nvSpPr>
        <p:spPr>
          <a:xfrm>
            <a:off x="8184231" y="1329547"/>
            <a:ext cx="4007769" cy="2406552"/>
          </a:xfrm>
          <a:prstGeom prst="rect">
            <a:avLst/>
          </a:prstGeom>
          <a:solidFill>
            <a:srgbClr val="F2F2F2"/>
          </a:solidFill>
        </p:spPr>
        <p:txBody>
          <a:bodyPr lIns="81634" tIns="40817" rIns="81634" bIns="40817" anchor="ctr"/>
          <a:lstStyle>
            <a:lvl1pPr algn="ctr">
              <a:buNone/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19" name="Picture Placeholder 13"/>
          <p:cNvSpPr>
            <a:spLocks noGrp="1"/>
          </p:cNvSpPr>
          <p:nvPr>
            <p:ph type="pic" sz="quarter" idx="19"/>
          </p:nvPr>
        </p:nvSpPr>
        <p:spPr>
          <a:xfrm>
            <a:off x="623392" y="1340760"/>
            <a:ext cx="7560839" cy="4676536"/>
          </a:xfrm>
          <a:prstGeom prst="rect">
            <a:avLst/>
          </a:prstGeom>
          <a:solidFill>
            <a:srgbClr val="F2F2F2"/>
          </a:solidFill>
        </p:spPr>
        <p:txBody>
          <a:bodyPr lIns="81634" tIns="40817" rIns="81634" bIns="40817" anchor="ctr"/>
          <a:lstStyle>
            <a:lvl1pPr algn="ctr">
              <a:buNone/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FB6090C-6F86-4A8C-83E2-CF8D3C1E0718}"/>
              </a:ext>
            </a:extLst>
          </p:cNvPr>
          <p:cNvSpPr/>
          <p:nvPr userDrawn="1"/>
        </p:nvSpPr>
        <p:spPr>
          <a:xfrm flipV="1">
            <a:off x="9" y="-7"/>
            <a:ext cx="8184224" cy="134076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12" hasCustomPrompt="1"/>
          </p:nvPr>
        </p:nvSpPr>
        <p:spPr>
          <a:xfrm>
            <a:off x="623392" y="6237312"/>
            <a:ext cx="11317209" cy="472681"/>
          </a:xfrm>
          <a:prstGeom prst="rect">
            <a:avLst/>
          </a:prstGeom>
        </p:spPr>
        <p:txBody>
          <a:bodyPr lIns="91826" tIns="40817" rIns="81634" bIns="40817"/>
          <a:lstStyle>
            <a:lvl1pPr marL="0" marR="0" indent="0" algn="l" defTabSz="81634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caption for images</a:t>
            </a:r>
          </a:p>
        </p:txBody>
      </p:sp>
      <p:sp>
        <p:nvSpPr>
          <p:cNvPr id="12" name="Picture Placeholder 13"/>
          <p:cNvSpPr>
            <a:spLocks noGrp="1"/>
          </p:cNvSpPr>
          <p:nvPr>
            <p:ph type="pic" sz="quarter" idx="18"/>
          </p:nvPr>
        </p:nvSpPr>
        <p:spPr>
          <a:xfrm>
            <a:off x="8184231" y="3736100"/>
            <a:ext cx="4007769" cy="2281198"/>
          </a:xfrm>
          <a:prstGeom prst="rect">
            <a:avLst/>
          </a:prstGeom>
          <a:solidFill>
            <a:srgbClr val="F2F2F2"/>
          </a:solidFill>
        </p:spPr>
        <p:txBody>
          <a:bodyPr lIns="81634" tIns="40817" rIns="81634" bIns="40817" anchor="ctr"/>
          <a:lstStyle>
            <a:lvl1pPr algn="ctr">
              <a:buNone/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407367" y="0"/>
            <a:ext cx="216025" cy="1340766"/>
            <a:chOff x="407368" y="0"/>
            <a:chExt cx="216024" cy="1340766"/>
          </a:xfrm>
        </p:grpSpPr>
        <p:cxnSp>
          <p:nvCxnSpPr>
            <p:cNvPr id="18" name="Straight Connector 17"/>
            <p:cNvCxnSpPr/>
            <p:nvPr userDrawn="1"/>
          </p:nvCxnSpPr>
          <p:spPr>
            <a:xfrm>
              <a:off x="407368" y="1"/>
              <a:ext cx="0" cy="1340765"/>
            </a:xfrm>
            <a:prstGeom prst="line">
              <a:avLst/>
            </a:prstGeom>
            <a:ln w="101600">
              <a:solidFill>
                <a:srgbClr val="FFFF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 userDrawn="1"/>
          </p:nvCxnSpPr>
          <p:spPr>
            <a:xfrm>
              <a:off x="623392" y="0"/>
              <a:ext cx="0" cy="1340766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Text Placehold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911428" y="1"/>
            <a:ext cx="6984777" cy="1340760"/>
          </a:xfrm>
          <a:prstGeom prst="rect">
            <a:avLst/>
          </a:prstGeom>
        </p:spPr>
        <p:txBody>
          <a:bodyPr anchor="ctr"/>
          <a:lstStyle>
            <a:lvl1pPr marL="0" marR="0" indent="0" algn="l" defTabSz="91441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4001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anose="02040502050405020303" pitchFamily="18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heading</a:t>
            </a:r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256457" y="63762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fld id="{10E18C0F-5D82-4E95-938E-07F6DC3DE31B}" type="datetimeFigureOut">
              <a:rPr lang="en-GB" smtClean="0"/>
              <a:pPr/>
              <a:t>13/04/2021</a:t>
            </a:fld>
            <a:endParaRPr lang="en-GB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5" y="637624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8329" y="63762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F37C3B4D-5CC8-4D59-8E9F-31759EFB53F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897969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tyle 2 Nav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3"/>
          <p:cNvSpPr>
            <a:spLocks noGrp="1"/>
          </p:cNvSpPr>
          <p:nvPr>
            <p:ph type="pic" sz="quarter" idx="17"/>
          </p:nvPr>
        </p:nvSpPr>
        <p:spPr>
          <a:xfrm>
            <a:off x="8184231" y="1329547"/>
            <a:ext cx="4007769" cy="2406552"/>
          </a:xfrm>
          <a:prstGeom prst="rect">
            <a:avLst/>
          </a:prstGeom>
          <a:solidFill>
            <a:srgbClr val="F2F2F2"/>
          </a:solidFill>
        </p:spPr>
        <p:txBody>
          <a:bodyPr lIns="81634" tIns="40817" rIns="81634" bIns="40817" anchor="ctr"/>
          <a:lstStyle>
            <a:lvl1pPr algn="ctr">
              <a:buNone/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18" name="Picture Placeholder 13"/>
          <p:cNvSpPr>
            <a:spLocks noGrp="1"/>
          </p:cNvSpPr>
          <p:nvPr>
            <p:ph type="pic" sz="quarter" idx="18"/>
          </p:nvPr>
        </p:nvSpPr>
        <p:spPr>
          <a:xfrm>
            <a:off x="8184231" y="3736100"/>
            <a:ext cx="4007769" cy="2281198"/>
          </a:xfrm>
          <a:prstGeom prst="rect">
            <a:avLst/>
          </a:prstGeom>
          <a:solidFill>
            <a:srgbClr val="F2F2F2"/>
          </a:solidFill>
        </p:spPr>
        <p:txBody>
          <a:bodyPr lIns="81634" tIns="40817" rIns="81634" bIns="40817" anchor="ctr"/>
          <a:lstStyle>
            <a:lvl1pPr algn="ctr">
              <a:buNone/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19" name="Picture Placeholder 13"/>
          <p:cNvSpPr>
            <a:spLocks noGrp="1"/>
          </p:cNvSpPr>
          <p:nvPr>
            <p:ph type="pic" sz="quarter" idx="19"/>
          </p:nvPr>
        </p:nvSpPr>
        <p:spPr>
          <a:xfrm>
            <a:off x="623392" y="1340760"/>
            <a:ext cx="7560839" cy="4676536"/>
          </a:xfrm>
          <a:prstGeom prst="rect">
            <a:avLst/>
          </a:prstGeom>
          <a:solidFill>
            <a:srgbClr val="F2F2F2"/>
          </a:solidFill>
        </p:spPr>
        <p:txBody>
          <a:bodyPr lIns="81634" tIns="40817" rIns="81634" bIns="40817" anchor="ctr"/>
          <a:lstStyle>
            <a:lvl1pPr algn="ctr">
              <a:buNone/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FB6090C-6F86-4A8C-83E2-CF8D3C1E0718}"/>
              </a:ext>
            </a:extLst>
          </p:cNvPr>
          <p:cNvSpPr/>
          <p:nvPr userDrawn="1"/>
        </p:nvSpPr>
        <p:spPr>
          <a:xfrm flipV="1">
            <a:off x="9" y="-7"/>
            <a:ext cx="8184224" cy="1340767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12" hasCustomPrompt="1"/>
          </p:nvPr>
        </p:nvSpPr>
        <p:spPr>
          <a:xfrm>
            <a:off x="623392" y="6237312"/>
            <a:ext cx="11317209" cy="472681"/>
          </a:xfrm>
          <a:prstGeom prst="rect">
            <a:avLst/>
          </a:prstGeom>
        </p:spPr>
        <p:txBody>
          <a:bodyPr lIns="91826" tIns="40817" rIns="81634" bIns="40817"/>
          <a:lstStyle>
            <a:lvl1pPr marL="0" marR="0" indent="0" algn="l" defTabSz="81634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caption for images</a:t>
            </a:r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407367" y="0"/>
            <a:ext cx="216025" cy="1340766"/>
            <a:chOff x="407368" y="0"/>
            <a:chExt cx="216024" cy="1340766"/>
          </a:xfrm>
        </p:grpSpPr>
        <p:cxnSp>
          <p:nvCxnSpPr>
            <p:cNvPr id="12" name="Straight Connector 11"/>
            <p:cNvCxnSpPr/>
            <p:nvPr userDrawn="1"/>
          </p:nvCxnSpPr>
          <p:spPr>
            <a:xfrm>
              <a:off x="407368" y="1"/>
              <a:ext cx="0" cy="1340765"/>
            </a:xfrm>
            <a:prstGeom prst="line">
              <a:avLst/>
            </a:prstGeom>
            <a:ln w="101600">
              <a:solidFill>
                <a:srgbClr val="FFFF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 userDrawn="1"/>
          </p:nvCxnSpPr>
          <p:spPr>
            <a:xfrm>
              <a:off x="623392" y="0"/>
              <a:ext cx="0" cy="1340766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 Placehold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911428" y="1"/>
            <a:ext cx="6984777" cy="1340760"/>
          </a:xfrm>
          <a:prstGeom prst="rect">
            <a:avLst/>
          </a:prstGeom>
        </p:spPr>
        <p:txBody>
          <a:bodyPr anchor="ctr"/>
          <a:lstStyle>
            <a:lvl1pPr marL="0" marR="0" indent="0" algn="l" defTabSz="91441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4001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anose="02040502050405020303" pitchFamily="18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heading</a:t>
            </a:r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2"/>
          </p:nvPr>
        </p:nvSpPr>
        <p:spPr>
          <a:xfrm>
            <a:off x="256457" y="63762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fld id="{10E18C0F-5D82-4E95-938E-07F6DC3DE31B}" type="datetimeFigureOut">
              <a:rPr lang="en-GB" smtClean="0"/>
              <a:pPr/>
              <a:t>13/04/2021</a:t>
            </a:fld>
            <a:endParaRPr lang="en-GB" dirty="0"/>
          </a:p>
        </p:txBody>
      </p:sp>
      <p:sp>
        <p:nvSpPr>
          <p:cNvPr id="2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5" y="637624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2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8329" y="63762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F37C3B4D-5CC8-4D59-8E9F-31759EFB53F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685369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tyle 2 S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3"/>
          <p:cNvSpPr>
            <a:spLocks noGrp="1"/>
          </p:cNvSpPr>
          <p:nvPr>
            <p:ph type="pic" sz="quarter" idx="17"/>
          </p:nvPr>
        </p:nvSpPr>
        <p:spPr>
          <a:xfrm>
            <a:off x="8184231" y="1329547"/>
            <a:ext cx="4007769" cy="2406552"/>
          </a:xfrm>
          <a:prstGeom prst="rect">
            <a:avLst/>
          </a:prstGeom>
          <a:solidFill>
            <a:srgbClr val="F2F2F2"/>
          </a:solidFill>
        </p:spPr>
        <p:txBody>
          <a:bodyPr lIns="81634" tIns="40817" rIns="81634" bIns="40817" anchor="ctr"/>
          <a:lstStyle>
            <a:lvl1pPr algn="ctr">
              <a:buNone/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19" name="Picture Placeholder 13"/>
          <p:cNvSpPr>
            <a:spLocks noGrp="1"/>
          </p:cNvSpPr>
          <p:nvPr>
            <p:ph type="pic" sz="quarter" idx="19"/>
          </p:nvPr>
        </p:nvSpPr>
        <p:spPr>
          <a:xfrm>
            <a:off x="623392" y="1340760"/>
            <a:ext cx="7560839" cy="4676536"/>
          </a:xfrm>
          <a:prstGeom prst="rect">
            <a:avLst/>
          </a:prstGeom>
          <a:solidFill>
            <a:srgbClr val="F2F2F2"/>
          </a:solidFill>
        </p:spPr>
        <p:txBody>
          <a:bodyPr lIns="81634" tIns="40817" rIns="81634" bIns="40817" anchor="ctr"/>
          <a:lstStyle>
            <a:lvl1pPr algn="ctr">
              <a:buNone/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FB6090C-6F86-4A8C-83E2-CF8D3C1E0718}"/>
              </a:ext>
            </a:extLst>
          </p:cNvPr>
          <p:cNvSpPr/>
          <p:nvPr userDrawn="1"/>
        </p:nvSpPr>
        <p:spPr>
          <a:xfrm flipV="1">
            <a:off x="9" y="-7"/>
            <a:ext cx="8184224" cy="134076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12" hasCustomPrompt="1"/>
          </p:nvPr>
        </p:nvSpPr>
        <p:spPr>
          <a:xfrm>
            <a:off x="623392" y="6237312"/>
            <a:ext cx="11317209" cy="472681"/>
          </a:xfrm>
          <a:prstGeom prst="rect">
            <a:avLst/>
          </a:prstGeom>
        </p:spPr>
        <p:txBody>
          <a:bodyPr lIns="91826" tIns="40817" rIns="81634" bIns="40817"/>
          <a:lstStyle>
            <a:lvl1pPr marL="0" marR="0" indent="0" algn="l" defTabSz="81634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caption for images</a:t>
            </a:r>
          </a:p>
        </p:txBody>
      </p:sp>
      <p:sp>
        <p:nvSpPr>
          <p:cNvPr id="12" name="Picture Placeholder 13"/>
          <p:cNvSpPr>
            <a:spLocks noGrp="1"/>
          </p:cNvSpPr>
          <p:nvPr>
            <p:ph type="pic" sz="quarter" idx="18"/>
          </p:nvPr>
        </p:nvSpPr>
        <p:spPr>
          <a:xfrm>
            <a:off x="8184231" y="3736100"/>
            <a:ext cx="4007769" cy="2281198"/>
          </a:xfrm>
          <a:prstGeom prst="rect">
            <a:avLst/>
          </a:prstGeom>
          <a:solidFill>
            <a:srgbClr val="F2F2F2"/>
          </a:solidFill>
        </p:spPr>
        <p:txBody>
          <a:bodyPr lIns="81634" tIns="40817" rIns="81634" bIns="40817" anchor="ctr"/>
          <a:lstStyle>
            <a:lvl1pPr algn="ctr">
              <a:buNone/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407367" y="0"/>
            <a:ext cx="216025" cy="1340766"/>
            <a:chOff x="407368" y="0"/>
            <a:chExt cx="216024" cy="1340766"/>
          </a:xfrm>
        </p:grpSpPr>
        <p:cxnSp>
          <p:nvCxnSpPr>
            <p:cNvPr id="18" name="Straight Connector 17"/>
            <p:cNvCxnSpPr/>
            <p:nvPr userDrawn="1"/>
          </p:nvCxnSpPr>
          <p:spPr>
            <a:xfrm>
              <a:off x="407368" y="1"/>
              <a:ext cx="0" cy="1340765"/>
            </a:xfrm>
            <a:prstGeom prst="line">
              <a:avLst/>
            </a:prstGeom>
            <a:ln w="101600">
              <a:solidFill>
                <a:srgbClr val="FFFF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 userDrawn="1"/>
          </p:nvCxnSpPr>
          <p:spPr>
            <a:xfrm>
              <a:off x="623392" y="0"/>
              <a:ext cx="0" cy="1340766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Text Placehold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911428" y="1"/>
            <a:ext cx="6984777" cy="1340760"/>
          </a:xfrm>
          <a:prstGeom prst="rect">
            <a:avLst/>
          </a:prstGeom>
        </p:spPr>
        <p:txBody>
          <a:bodyPr anchor="ctr"/>
          <a:lstStyle>
            <a:lvl1pPr marL="0" marR="0" indent="0" algn="l" defTabSz="91441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4001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anose="02040502050405020303" pitchFamily="18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heading</a:t>
            </a:r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256457" y="63762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fld id="{10E18C0F-5D82-4E95-938E-07F6DC3DE31B}" type="datetimeFigureOut">
              <a:rPr lang="en-GB" smtClean="0"/>
              <a:pPr/>
              <a:t>13/04/2021</a:t>
            </a:fld>
            <a:endParaRPr lang="en-GB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5" y="637624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8329" y="63762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F37C3B4D-5CC8-4D59-8E9F-31759EFB53F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720540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tyle 2 Cool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3"/>
          <p:cNvSpPr>
            <a:spLocks noGrp="1"/>
          </p:cNvSpPr>
          <p:nvPr>
            <p:ph type="pic" sz="quarter" idx="17"/>
          </p:nvPr>
        </p:nvSpPr>
        <p:spPr>
          <a:xfrm>
            <a:off x="8184231" y="1329547"/>
            <a:ext cx="4007769" cy="2406552"/>
          </a:xfrm>
          <a:prstGeom prst="rect">
            <a:avLst/>
          </a:prstGeom>
          <a:solidFill>
            <a:srgbClr val="F2F2F2"/>
          </a:solidFill>
        </p:spPr>
        <p:txBody>
          <a:bodyPr lIns="81634" tIns="40817" rIns="81634" bIns="40817" anchor="ctr"/>
          <a:lstStyle>
            <a:lvl1pPr algn="ctr">
              <a:buNone/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19" name="Picture Placeholder 13"/>
          <p:cNvSpPr>
            <a:spLocks noGrp="1"/>
          </p:cNvSpPr>
          <p:nvPr>
            <p:ph type="pic" sz="quarter" idx="19"/>
          </p:nvPr>
        </p:nvSpPr>
        <p:spPr>
          <a:xfrm>
            <a:off x="623392" y="1340760"/>
            <a:ext cx="7560839" cy="4676536"/>
          </a:xfrm>
          <a:prstGeom prst="rect">
            <a:avLst/>
          </a:prstGeom>
          <a:solidFill>
            <a:srgbClr val="F2F2F2"/>
          </a:solidFill>
        </p:spPr>
        <p:txBody>
          <a:bodyPr lIns="81634" tIns="40817" rIns="81634" bIns="40817" anchor="ctr"/>
          <a:lstStyle>
            <a:lvl1pPr algn="ctr">
              <a:buNone/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FB6090C-6F86-4A8C-83E2-CF8D3C1E0718}"/>
              </a:ext>
            </a:extLst>
          </p:cNvPr>
          <p:cNvSpPr/>
          <p:nvPr userDrawn="1"/>
        </p:nvSpPr>
        <p:spPr>
          <a:xfrm flipV="1">
            <a:off x="9" y="-7"/>
            <a:ext cx="8184224" cy="134076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12" hasCustomPrompt="1"/>
          </p:nvPr>
        </p:nvSpPr>
        <p:spPr>
          <a:xfrm>
            <a:off x="623392" y="6237312"/>
            <a:ext cx="11317209" cy="472681"/>
          </a:xfrm>
          <a:prstGeom prst="rect">
            <a:avLst/>
          </a:prstGeom>
        </p:spPr>
        <p:txBody>
          <a:bodyPr lIns="91826" tIns="40817" rIns="81634" bIns="40817"/>
          <a:lstStyle>
            <a:lvl1pPr marL="0" marR="0" indent="0" algn="l" defTabSz="81634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caption for images</a:t>
            </a:r>
          </a:p>
        </p:txBody>
      </p:sp>
      <p:sp>
        <p:nvSpPr>
          <p:cNvPr id="12" name="Picture Placeholder 13"/>
          <p:cNvSpPr>
            <a:spLocks noGrp="1"/>
          </p:cNvSpPr>
          <p:nvPr>
            <p:ph type="pic" sz="quarter" idx="18"/>
          </p:nvPr>
        </p:nvSpPr>
        <p:spPr>
          <a:xfrm>
            <a:off x="8184231" y="3736100"/>
            <a:ext cx="4007769" cy="2281198"/>
          </a:xfrm>
          <a:prstGeom prst="rect">
            <a:avLst/>
          </a:prstGeom>
          <a:solidFill>
            <a:srgbClr val="F2F2F2"/>
          </a:solidFill>
        </p:spPr>
        <p:txBody>
          <a:bodyPr lIns="81634" tIns="40817" rIns="81634" bIns="40817" anchor="ctr"/>
          <a:lstStyle>
            <a:lvl1pPr algn="ctr">
              <a:buNone/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407367" y="0"/>
            <a:ext cx="216025" cy="1340766"/>
            <a:chOff x="407368" y="0"/>
            <a:chExt cx="216024" cy="1340766"/>
          </a:xfrm>
        </p:grpSpPr>
        <p:cxnSp>
          <p:nvCxnSpPr>
            <p:cNvPr id="18" name="Straight Connector 17"/>
            <p:cNvCxnSpPr/>
            <p:nvPr userDrawn="1"/>
          </p:nvCxnSpPr>
          <p:spPr>
            <a:xfrm>
              <a:off x="407368" y="1"/>
              <a:ext cx="0" cy="1340765"/>
            </a:xfrm>
            <a:prstGeom prst="line">
              <a:avLst/>
            </a:prstGeom>
            <a:ln w="101600">
              <a:solidFill>
                <a:srgbClr val="FFFF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 userDrawn="1"/>
          </p:nvCxnSpPr>
          <p:spPr>
            <a:xfrm>
              <a:off x="623392" y="0"/>
              <a:ext cx="0" cy="1340766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Text Placehold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911428" y="1"/>
            <a:ext cx="6984777" cy="1340760"/>
          </a:xfrm>
          <a:prstGeom prst="rect">
            <a:avLst/>
          </a:prstGeom>
        </p:spPr>
        <p:txBody>
          <a:bodyPr anchor="ctr"/>
          <a:lstStyle>
            <a:lvl1pPr marL="0" marR="0" indent="0" algn="l" defTabSz="91441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4001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anose="02040502050405020303" pitchFamily="18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heading</a:t>
            </a:r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256457" y="63762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fld id="{10E18C0F-5D82-4E95-938E-07F6DC3DE31B}" type="datetimeFigureOut">
              <a:rPr lang="en-GB" smtClean="0"/>
              <a:pPr/>
              <a:t>13/04/2021</a:t>
            </a:fld>
            <a:endParaRPr lang="en-GB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5" y="637624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8329" y="63762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F37C3B4D-5CC8-4D59-8E9F-31759EFB53F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413647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tyle 2 Dark Cob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3"/>
          <p:cNvSpPr>
            <a:spLocks noGrp="1"/>
          </p:cNvSpPr>
          <p:nvPr>
            <p:ph type="pic" sz="quarter" idx="17"/>
          </p:nvPr>
        </p:nvSpPr>
        <p:spPr>
          <a:xfrm>
            <a:off x="8184231" y="1329547"/>
            <a:ext cx="4007769" cy="2406552"/>
          </a:xfrm>
          <a:prstGeom prst="rect">
            <a:avLst/>
          </a:prstGeom>
          <a:solidFill>
            <a:srgbClr val="F2F2F2"/>
          </a:solidFill>
        </p:spPr>
        <p:txBody>
          <a:bodyPr lIns="81634" tIns="40817" rIns="81634" bIns="40817" anchor="ctr"/>
          <a:lstStyle>
            <a:lvl1pPr algn="ctr">
              <a:buNone/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19" name="Picture Placeholder 13"/>
          <p:cNvSpPr>
            <a:spLocks noGrp="1"/>
          </p:cNvSpPr>
          <p:nvPr>
            <p:ph type="pic" sz="quarter" idx="19"/>
          </p:nvPr>
        </p:nvSpPr>
        <p:spPr>
          <a:xfrm>
            <a:off x="623392" y="1340760"/>
            <a:ext cx="7560839" cy="4676536"/>
          </a:xfrm>
          <a:prstGeom prst="rect">
            <a:avLst/>
          </a:prstGeom>
          <a:solidFill>
            <a:srgbClr val="F2F2F2"/>
          </a:solidFill>
        </p:spPr>
        <p:txBody>
          <a:bodyPr lIns="81634" tIns="40817" rIns="81634" bIns="40817" anchor="ctr"/>
          <a:lstStyle>
            <a:lvl1pPr algn="ctr">
              <a:buNone/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FB6090C-6F86-4A8C-83E2-CF8D3C1E0718}"/>
              </a:ext>
            </a:extLst>
          </p:cNvPr>
          <p:cNvSpPr/>
          <p:nvPr userDrawn="1"/>
        </p:nvSpPr>
        <p:spPr>
          <a:xfrm flipV="1">
            <a:off x="9" y="-7"/>
            <a:ext cx="8184224" cy="134076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12" hasCustomPrompt="1"/>
          </p:nvPr>
        </p:nvSpPr>
        <p:spPr>
          <a:xfrm>
            <a:off x="623392" y="6237312"/>
            <a:ext cx="11317209" cy="472681"/>
          </a:xfrm>
          <a:prstGeom prst="rect">
            <a:avLst/>
          </a:prstGeom>
        </p:spPr>
        <p:txBody>
          <a:bodyPr lIns="91826" tIns="40817" rIns="81634" bIns="40817"/>
          <a:lstStyle>
            <a:lvl1pPr marL="0" marR="0" indent="0" algn="l" defTabSz="81634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caption for images</a:t>
            </a:r>
          </a:p>
        </p:txBody>
      </p:sp>
      <p:sp>
        <p:nvSpPr>
          <p:cNvPr id="12" name="Picture Placeholder 13"/>
          <p:cNvSpPr>
            <a:spLocks noGrp="1"/>
          </p:cNvSpPr>
          <p:nvPr>
            <p:ph type="pic" sz="quarter" idx="18"/>
          </p:nvPr>
        </p:nvSpPr>
        <p:spPr>
          <a:xfrm>
            <a:off x="8184231" y="3736100"/>
            <a:ext cx="4007769" cy="2281198"/>
          </a:xfrm>
          <a:prstGeom prst="rect">
            <a:avLst/>
          </a:prstGeom>
          <a:solidFill>
            <a:srgbClr val="F2F2F2"/>
          </a:solidFill>
        </p:spPr>
        <p:txBody>
          <a:bodyPr lIns="81634" tIns="40817" rIns="81634" bIns="40817" anchor="ctr"/>
          <a:lstStyle>
            <a:lvl1pPr algn="ctr">
              <a:buNone/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407367" y="0"/>
            <a:ext cx="216025" cy="1340766"/>
            <a:chOff x="407368" y="0"/>
            <a:chExt cx="216024" cy="1340766"/>
          </a:xfrm>
        </p:grpSpPr>
        <p:cxnSp>
          <p:nvCxnSpPr>
            <p:cNvPr id="18" name="Straight Connector 17"/>
            <p:cNvCxnSpPr/>
            <p:nvPr userDrawn="1"/>
          </p:nvCxnSpPr>
          <p:spPr>
            <a:xfrm>
              <a:off x="407368" y="1"/>
              <a:ext cx="0" cy="1340765"/>
            </a:xfrm>
            <a:prstGeom prst="line">
              <a:avLst/>
            </a:prstGeom>
            <a:ln w="101600">
              <a:solidFill>
                <a:srgbClr val="FFFF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 userDrawn="1"/>
          </p:nvCxnSpPr>
          <p:spPr>
            <a:xfrm>
              <a:off x="623392" y="0"/>
              <a:ext cx="0" cy="1340766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Text Placehold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911428" y="1"/>
            <a:ext cx="6984777" cy="1340760"/>
          </a:xfrm>
          <a:prstGeom prst="rect">
            <a:avLst/>
          </a:prstGeom>
        </p:spPr>
        <p:txBody>
          <a:bodyPr anchor="ctr"/>
          <a:lstStyle>
            <a:lvl1pPr marL="0" marR="0" indent="0" algn="l" defTabSz="91441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4001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anose="02040502050405020303" pitchFamily="18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heading</a:t>
            </a:r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256457" y="63762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fld id="{10E18C0F-5D82-4E95-938E-07F6DC3DE31B}" type="datetimeFigureOut">
              <a:rPr lang="en-GB" smtClean="0"/>
              <a:pPr/>
              <a:t>13/04/2021</a:t>
            </a:fld>
            <a:endParaRPr lang="en-GB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5" y="637624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8329" y="63762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F37C3B4D-5CC8-4D59-8E9F-31759EFB53F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024136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tyle 2 Light Az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3"/>
          <p:cNvSpPr>
            <a:spLocks noGrp="1"/>
          </p:cNvSpPr>
          <p:nvPr>
            <p:ph type="pic" sz="quarter" idx="17"/>
          </p:nvPr>
        </p:nvSpPr>
        <p:spPr>
          <a:xfrm>
            <a:off x="8184231" y="1329547"/>
            <a:ext cx="4007769" cy="2406552"/>
          </a:xfrm>
          <a:prstGeom prst="rect">
            <a:avLst/>
          </a:prstGeom>
          <a:solidFill>
            <a:srgbClr val="F2F2F2"/>
          </a:solidFill>
        </p:spPr>
        <p:txBody>
          <a:bodyPr lIns="81634" tIns="40817" rIns="81634" bIns="40817" anchor="ctr"/>
          <a:lstStyle>
            <a:lvl1pPr algn="ctr">
              <a:buNone/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19" name="Picture Placeholder 13"/>
          <p:cNvSpPr>
            <a:spLocks noGrp="1"/>
          </p:cNvSpPr>
          <p:nvPr>
            <p:ph type="pic" sz="quarter" idx="19"/>
          </p:nvPr>
        </p:nvSpPr>
        <p:spPr>
          <a:xfrm>
            <a:off x="623392" y="1340760"/>
            <a:ext cx="7560839" cy="4676536"/>
          </a:xfrm>
          <a:prstGeom prst="rect">
            <a:avLst/>
          </a:prstGeom>
          <a:solidFill>
            <a:srgbClr val="F2F2F2"/>
          </a:solidFill>
        </p:spPr>
        <p:txBody>
          <a:bodyPr lIns="81634" tIns="40817" rIns="81634" bIns="40817" anchor="ctr"/>
          <a:lstStyle>
            <a:lvl1pPr algn="ctr">
              <a:buNone/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FB6090C-6F86-4A8C-83E2-CF8D3C1E0718}"/>
              </a:ext>
            </a:extLst>
          </p:cNvPr>
          <p:cNvSpPr/>
          <p:nvPr userDrawn="1"/>
        </p:nvSpPr>
        <p:spPr>
          <a:xfrm flipV="1">
            <a:off x="9" y="-7"/>
            <a:ext cx="8184224" cy="134076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12" hasCustomPrompt="1"/>
          </p:nvPr>
        </p:nvSpPr>
        <p:spPr>
          <a:xfrm>
            <a:off x="623392" y="6237312"/>
            <a:ext cx="11317209" cy="472681"/>
          </a:xfrm>
          <a:prstGeom prst="rect">
            <a:avLst/>
          </a:prstGeom>
        </p:spPr>
        <p:txBody>
          <a:bodyPr lIns="91826" tIns="40817" rIns="81634" bIns="40817"/>
          <a:lstStyle>
            <a:lvl1pPr marL="0" marR="0" indent="0" algn="l" defTabSz="81634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caption for images</a:t>
            </a:r>
          </a:p>
        </p:txBody>
      </p:sp>
      <p:sp>
        <p:nvSpPr>
          <p:cNvPr id="12" name="Picture Placeholder 13"/>
          <p:cNvSpPr>
            <a:spLocks noGrp="1"/>
          </p:cNvSpPr>
          <p:nvPr>
            <p:ph type="pic" sz="quarter" idx="18"/>
          </p:nvPr>
        </p:nvSpPr>
        <p:spPr>
          <a:xfrm>
            <a:off x="8184231" y="3736100"/>
            <a:ext cx="4007769" cy="2281198"/>
          </a:xfrm>
          <a:prstGeom prst="rect">
            <a:avLst/>
          </a:prstGeom>
          <a:solidFill>
            <a:srgbClr val="F2F2F2"/>
          </a:solidFill>
        </p:spPr>
        <p:txBody>
          <a:bodyPr lIns="81634" tIns="40817" rIns="81634" bIns="40817" anchor="ctr"/>
          <a:lstStyle>
            <a:lvl1pPr algn="ctr">
              <a:buNone/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407367" y="0"/>
            <a:ext cx="216025" cy="1340766"/>
            <a:chOff x="407368" y="0"/>
            <a:chExt cx="216024" cy="1340766"/>
          </a:xfrm>
        </p:grpSpPr>
        <p:cxnSp>
          <p:nvCxnSpPr>
            <p:cNvPr id="18" name="Straight Connector 17"/>
            <p:cNvCxnSpPr/>
            <p:nvPr userDrawn="1"/>
          </p:nvCxnSpPr>
          <p:spPr>
            <a:xfrm>
              <a:off x="407368" y="1"/>
              <a:ext cx="0" cy="1340765"/>
            </a:xfrm>
            <a:prstGeom prst="line">
              <a:avLst/>
            </a:prstGeom>
            <a:ln w="101600">
              <a:solidFill>
                <a:srgbClr val="FFFF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 userDrawn="1"/>
          </p:nvCxnSpPr>
          <p:spPr>
            <a:xfrm>
              <a:off x="623392" y="0"/>
              <a:ext cx="0" cy="1340766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Text Placehold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911428" y="1"/>
            <a:ext cx="6984777" cy="1340760"/>
          </a:xfrm>
          <a:prstGeom prst="rect">
            <a:avLst/>
          </a:prstGeom>
        </p:spPr>
        <p:txBody>
          <a:bodyPr anchor="ctr"/>
          <a:lstStyle>
            <a:lvl1pPr marL="0" marR="0" indent="0" algn="l" defTabSz="91441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4001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anose="02040502050405020303" pitchFamily="18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heading</a:t>
            </a:r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256457" y="63762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fld id="{10E18C0F-5D82-4E95-938E-07F6DC3DE31B}" type="datetimeFigureOut">
              <a:rPr lang="en-GB" smtClean="0"/>
              <a:pPr/>
              <a:t>13/04/2021</a:t>
            </a:fld>
            <a:endParaRPr lang="en-GB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5" y="637624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8329" y="63762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F37C3B4D-5CC8-4D59-8E9F-31759EFB53F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460780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Style 2 Dark Cy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3"/>
          <p:cNvSpPr>
            <a:spLocks noGrp="1"/>
          </p:cNvSpPr>
          <p:nvPr>
            <p:ph type="pic" sz="quarter" idx="17"/>
          </p:nvPr>
        </p:nvSpPr>
        <p:spPr>
          <a:xfrm>
            <a:off x="8184231" y="1329547"/>
            <a:ext cx="4007769" cy="2406552"/>
          </a:xfrm>
          <a:prstGeom prst="rect">
            <a:avLst/>
          </a:prstGeom>
          <a:solidFill>
            <a:srgbClr val="F2F2F2"/>
          </a:solidFill>
        </p:spPr>
        <p:txBody>
          <a:bodyPr lIns="81634" tIns="40817" rIns="81634" bIns="40817" anchor="ctr"/>
          <a:lstStyle>
            <a:lvl1pPr algn="ctr">
              <a:buNone/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19" name="Picture Placeholder 13"/>
          <p:cNvSpPr>
            <a:spLocks noGrp="1"/>
          </p:cNvSpPr>
          <p:nvPr>
            <p:ph type="pic" sz="quarter" idx="19"/>
          </p:nvPr>
        </p:nvSpPr>
        <p:spPr>
          <a:xfrm>
            <a:off x="623392" y="1340760"/>
            <a:ext cx="7560839" cy="4676536"/>
          </a:xfrm>
          <a:prstGeom prst="rect">
            <a:avLst/>
          </a:prstGeom>
          <a:solidFill>
            <a:srgbClr val="F2F2F2"/>
          </a:solidFill>
        </p:spPr>
        <p:txBody>
          <a:bodyPr lIns="81634" tIns="40817" rIns="81634" bIns="40817" anchor="ctr"/>
          <a:lstStyle>
            <a:lvl1pPr algn="ctr">
              <a:buNone/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FB6090C-6F86-4A8C-83E2-CF8D3C1E0718}"/>
              </a:ext>
            </a:extLst>
          </p:cNvPr>
          <p:cNvSpPr/>
          <p:nvPr userDrawn="1"/>
        </p:nvSpPr>
        <p:spPr>
          <a:xfrm flipV="1">
            <a:off x="9" y="-7"/>
            <a:ext cx="8184224" cy="134076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12" hasCustomPrompt="1"/>
          </p:nvPr>
        </p:nvSpPr>
        <p:spPr>
          <a:xfrm>
            <a:off x="623392" y="6237312"/>
            <a:ext cx="11317209" cy="472681"/>
          </a:xfrm>
          <a:prstGeom prst="rect">
            <a:avLst/>
          </a:prstGeom>
        </p:spPr>
        <p:txBody>
          <a:bodyPr lIns="91826" tIns="40817" rIns="81634" bIns="40817"/>
          <a:lstStyle>
            <a:lvl1pPr marL="0" marR="0" indent="0" algn="l" defTabSz="81634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caption for images</a:t>
            </a:r>
          </a:p>
        </p:txBody>
      </p:sp>
      <p:sp>
        <p:nvSpPr>
          <p:cNvPr id="12" name="Picture Placeholder 13"/>
          <p:cNvSpPr>
            <a:spLocks noGrp="1"/>
          </p:cNvSpPr>
          <p:nvPr>
            <p:ph type="pic" sz="quarter" idx="18"/>
          </p:nvPr>
        </p:nvSpPr>
        <p:spPr>
          <a:xfrm>
            <a:off x="8184231" y="3736100"/>
            <a:ext cx="4007769" cy="2281198"/>
          </a:xfrm>
          <a:prstGeom prst="rect">
            <a:avLst/>
          </a:prstGeom>
          <a:solidFill>
            <a:srgbClr val="F2F2F2"/>
          </a:solidFill>
        </p:spPr>
        <p:txBody>
          <a:bodyPr lIns="81634" tIns="40817" rIns="81634" bIns="40817" anchor="ctr"/>
          <a:lstStyle>
            <a:lvl1pPr algn="ctr">
              <a:buNone/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407367" y="0"/>
            <a:ext cx="216025" cy="1340766"/>
            <a:chOff x="407368" y="0"/>
            <a:chExt cx="216024" cy="1340766"/>
          </a:xfrm>
        </p:grpSpPr>
        <p:cxnSp>
          <p:nvCxnSpPr>
            <p:cNvPr id="18" name="Straight Connector 17"/>
            <p:cNvCxnSpPr/>
            <p:nvPr userDrawn="1"/>
          </p:nvCxnSpPr>
          <p:spPr>
            <a:xfrm>
              <a:off x="407368" y="1"/>
              <a:ext cx="0" cy="1340765"/>
            </a:xfrm>
            <a:prstGeom prst="line">
              <a:avLst/>
            </a:prstGeom>
            <a:ln w="101600">
              <a:solidFill>
                <a:srgbClr val="FFFF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 userDrawn="1"/>
          </p:nvCxnSpPr>
          <p:spPr>
            <a:xfrm>
              <a:off x="623392" y="0"/>
              <a:ext cx="0" cy="1340766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Text Placehold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911428" y="1"/>
            <a:ext cx="6984777" cy="1340760"/>
          </a:xfrm>
          <a:prstGeom prst="rect">
            <a:avLst/>
          </a:prstGeom>
        </p:spPr>
        <p:txBody>
          <a:bodyPr anchor="ctr"/>
          <a:lstStyle>
            <a:lvl1pPr marL="0" marR="0" indent="0" algn="l" defTabSz="91441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4001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anose="02040502050405020303" pitchFamily="18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heading</a:t>
            </a:r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256457" y="63762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fld id="{10E18C0F-5D82-4E95-938E-07F6DC3DE31B}" type="datetimeFigureOut">
              <a:rPr lang="en-GB" smtClean="0"/>
              <a:pPr/>
              <a:t>13/04/2021</a:t>
            </a:fld>
            <a:endParaRPr lang="en-GB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5" y="637624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8329" y="63762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F37C3B4D-5CC8-4D59-8E9F-31759EFB53F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3792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tyle 1 Dark Cobalt / Cool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AFB6090C-6F86-4A8C-83E2-CF8D3C1E0718}"/>
              </a:ext>
            </a:extLst>
          </p:cNvPr>
          <p:cNvSpPr/>
          <p:nvPr userDrawn="1"/>
        </p:nvSpPr>
        <p:spPr>
          <a:xfrm flipV="1">
            <a:off x="11700138" y="0"/>
            <a:ext cx="491867" cy="2232000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FB6090C-6F86-4A8C-83E2-CF8D3C1E0718}"/>
              </a:ext>
            </a:extLst>
          </p:cNvPr>
          <p:cNvSpPr/>
          <p:nvPr userDrawn="1"/>
        </p:nvSpPr>
        <p:spPr>
          <a:xfrm flipV="1">
            <a:off x="11" y="0"/>
            <a:ext cx="11700123" cy="2232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07367" y="1"/>
            <a:ext cx="0" cy="2231996"/>
          </a:xfrm>
          <a:prstGeom prst="line">
            <a:avLst/>
          </a:prstGeom>
          <a:ln w="101600">
            <a:solidFill>
              <a:schemeClr val="bg1">
                <a:alpha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icture Placeholder 10"/>
          <p:cNvSpPr>
            <a:spLocks noGrp="1"/>
          </p:cNvSpPr>
          <p:nvPr>
            <p:ph type="pic" sz="quarter" idx="12" hasCustomPrompt="1"/>
          </p:nvPr>
        </p:nvSpPr>
        <p:spPr>
          <a:xfrm>
            <a:off x="7" y="2223164"/>
            <a:ext cx="12191993" cy="4634836"/>
          </a:xfrm>
          <a:prstGeom prst="rect">
            <a:avLst/>
          </a:prstGeom>
          <a:solidFill>
            <a:schemeClr val="accent5"/>
          </a:solidFill>
        </p:spPr>
        <p:txBody>
          <a:bodyPr anchor="ctr"/>
          <a:lstStyle>
            <a:lvl1pPr marL="341326" indent="20639" algn="ctr">
              <a:buNone/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</a:t>
            </a:r>
            <a:br>
              <a:rPr lang="en-US" noProof="0" dirty="0"/>
            </a:br>
            <a:r>
              <a:rPr lang="en-US" noProof="0" dirty="0"/>
              <a:t>add image</a:t>
            </a: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3463127" y="2"/>
            <a:ext cx="8237003" cy="222316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468000" tIns="360000" rIns="360000" bIns="360000" anchor="ctr"/>
          <a:lstStyle>
            <a:lvl1pPr marL="0" marR="0" indent="0" algn="l" defTabSz="91443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4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anose="02040502050405020303" pitchFamily="18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Presentation Title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6804" y="403200"/>
            <a:ext cx="2343561" cy="137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29571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Text Style 1 Core Col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FB6090C-6F86-4A8C-83E2-CF8D3C1E0718}"/>
              </a:ext>
            </a:extLst>
          </p:cNvPr>
          <p:cNvSpPr/>
          <p:nvPr userDrawn="1"/>
        </p:nvSpPr>
        <p:spPr>
          <a:xfrm flipV="1">
            <a:off x="9" y="-7"/>
            <a:ext cx="8184224" cy="134076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1" name="Picture Placeholder 13"/>
          <p:cNvSpPr>
            <a:spLocks noGrp="1"/>
          </p:cNvSpPr>
          <p:nvPr>
            <p:ph type="pic" sz="quarter" idx="26"/>
          </p:nvPr>
        </p:nvSpPr>
        <p:spPr>
          <a:xfrm>
            <a:off x="8526431" y="1728191"/>
            <a:ext cx="2951927" cy="177281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lIns="81634" tIns="40817" rIns="81634" bIns="40817" anchor="ctr"/>
          <a:lstStyle>
            <a:lvl1pPr marL="0" indent="0" algn="ctr">
              <a:buNone/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18" name="Picture Placeholder 13"/>
          <p:cNvSpPr>
            <a:spLocks noGrp="1"/>
          </p:cNvSpPr>
          <p:nvPr>
            <p:ph type="pic" sz="quarter" idx="25"/>
          </p:nvPr>
        </p:nvSpPr>
        <p:spPr>
          <a:xfrm>
            <a:off x="4934954" y="1728192"/>
            <a:ext cx="2951927" cy="177281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lIns="81634" tIns="40817" rIns="81634" bIns="40817" anchor="ctr"/>
          <a:lstStyle>
            <a:lvl1pPr marL="0" indent="0" algn="ctr">
              <a:buNone/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20" name="Picture Placeholder 13"/>
          <p:cNvSpPr>
            <a:spLocks noGrp="1"/>
          </p:cNvSpPr>
          <p:nvPr>
            <p:ph type="pic" sz="quarter" idx="17"/>
          </p:nvPr>
        </p:nvSpPr>
        <p:spPr>
          <a:xfrm>
            <a:off x="1343477" y="1728192"/>
            <a:ext cx="2951927" cy="177281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lIns="81634" tIns="40817" rIns="81634" bIns="40817" anchor="ctr"/>
          <a:lstStyle>
            <a:lvl1pPr marL="0" indent="0" algn="ctr">
              <a:buNone/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21" name="Content Placeholder 11"/>
          <p:cNvSpPr>
            <a:spLocks noGrp="1"/>
          </p:cNvSpPr>
          <p:nvPr>
            <p:ph sz="quarter" idx="14" hasCustomPrompt="1"/>
          </p:nvPr>
        </p:nvSpPr>
        <p:spPr>
          <a:xfrm>
            <a:off x="902903" y="3501009"/>
            <a:ext cx="3381774" cy="2880320"/>
          </a:xfrm>
          <a:prstGeom prst="rect">
            <a:avLst/>
          </a:prstGeom>
          <a:solidFill>
            <a:srgbClr val="2D68C4">
              <a:alpha val="14902"/>
            </a:srgbClr>
          </a:solidFill>
        </p:spPr>
        <p:txBody>
          <a:bodyPr lIns="36000" tIns="1260000" rIns="72000" bIns="108000" anchor="t"/>
          <a:lstStyle>
            <a:lvl1pPr marL="144002" indent="0">
              <a:spcBef>
                <a:spcPts val="1001"/>
              </a:spcBef>
              <a:buNone/>
              <a:defRPr sz="24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Insert text</a:t>
            </a:r>
          </a:p>
        </p:txBody>
      </p:sp>
      <p:sp>
        <p:nvSpPr>
          <p:cNvPr id="22" name="Content Placeholder 11"/>
          <p:cNvSpPr>
            <a:spLocks noGrp="1"/>
          </p:cNvSpPr>
          <p:nvPr>
            <p:ph sz="quarter" idx="20" hasCustomPrompt="1"/>
          </p:nvPr>
        </p:nvSpPr>
        <p:spPr>
          <a:xfrm>
            <a:off x="695405" y="3645024"/>
            <a:ext cx="3599998" cy="923243"/>
          </a:xfrm>
          <a:prstGeom prst="rect">
            <a:avLst/>
          </a:prstGeom>
          <a:solidFill>
            <a:schemeClr val="tx2">
              <a:alpha val="85000"/>
            </a:schemeClr>
          </a:solidFill>
        </p:spPr>
        <p:txBody>
          <a:bodyPr lIns="216000" tIns="252000" rIns="216000" bIns="216000"/>
          <a:lstStyle>
            <a:lvl1pPr marL="144002" indent="0">
              <a:spcBef>
                <a:spcPts val="0"/>
              </a:spcBef>
              <a:buNone/>
              <a:defRPr sz="3200" baseline="0">
                <a:solidFill>
                  <a:schemeClr val="bg1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Insert text</a:t>
            </a:r>
          </a:p>
        </p:txBody>
      </p:sp>
      <p:sp>
        <p:nvSpPr>
          <p:cNvPr id="23" name="Content Placeholder 11"/>
          <p:cNvSpPr>
            <a:spLocks noGrp="1"/>
          </p:cNvSpPr>
          <p:nvPr>
            <p:ph sz="quarter" idx="21" hasCustomPrompt="1"/>
          </p:nvPr>
        </p:nvSpPr>
        <p:spPr>
          <a:xfrm>
            <a:off x="4502907" y="3501009"/>
            <a:ext cx="3375451" cy="2880320"/>
          </a:xfrm>
          <a:prstGeom prst="rect">
            <a:avLst/>
          </a:prstGeom>
          <a:solidFill>
            <a:schemeClr val="bg2">
              <a:alpha val="14902"/>
            </a:schemeClr>
          </a:solidFill>
        </p:spPr>
        <p:txBody>
          <a:bodyPr lIns="36000" tIns="1260000" rIns="72000" bIns="108000" anchor="t"/>
          <a:lstStyle>
            <a:lvl1pPr marL="144002" indent="0">
              <a:spcBef>
                <a:spcPts val="1001"/>
              </a:spcBef>
              <a:buNone/>
              <a:defRPr sz="24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Insert text</a:t>
            </a:r>
          </a:p>
        </p:txBody>
      </p:sp>
      <p:sp>
        <p:nvSpPr>
          <p:cNvPr id="24" name="Content Placeholder 11"/>
          <p:cNvSpPr>
            <a:spLocks noGrp="1"/>
          </p:cNvSpPr>
          <p:nvPr>
            <p:ph sz="quarter" idx="22" hasCustomPrompt="1"/>
          </p:nvPr>
        </p:nvSpPr>
        <p:spPr>
          <a:xfrm>
            <a:off x="4295404" y="3645024"/>
            <a:ext cx="3604492" cy="923243"/>
          </a:xfrm>
          <a:prstGeom prst="rect">
            <a:avLst/>
          </a:prstGeom>
          <a:solidFill>
            <a:schemeClr val="bg2">
              <a:alpha val="85000"/>
            </a:schemeClr>
          </a:solidFill>
          <a:ln>
            <a:solidFill>
              <a:schemeClr val="tx2"/>
            </a:solidFill>
          </a:ln>
        </p:spPr>
        <p:txBody>
          <a:bodyPr lIns="216000" tIns="252000" rIns="216000" bIns="216000"/>
          <a:lstStyle>
            <a:lvl1pPr marL="144002" indent="0">
              <a:spcBef>
                <a:spcPts val="0"/>
              </a:spcBef>
              <a:buNone/>
              <a:defRPr sz="3200" baseline="0">
                <a:solidFill>
                  <a:schemeClr val="bg1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Insert text</a:t>
            </a:r>
          </a:p>
        </p:txBody>
      </p:sp>
      <p:sp>
        <p:nvSpPr>
          <p:cNvPr id="26" name="Content Placeholder 11"/>
          <p:cNvSpPr>
            <a:spLocks noGrp="1"/>
          </p:cNvSpPr>
          <p:nvPr>
            <p:ph sz="quarter" idx="23" hasCustomPrompt="1"/>
          </p:nvPr>
        </p:nvSpPr>
        <p:spPr>
          <a:xfrm>
            <a:off x="8118116" y="3501009"/>
            <a:ext cx="3379481" cy="2880320"/>
          </a:xfrm>
          <a:prstGeom prst="rect">
            <a:avLst/>
          </a:prstGeom>
          <a:solidFill>
            <a:schemeClr val="tx1">
              <a:alpha val="14902"/>
            </a:schemeClr>
          </a:solidFill>
        </p:spPr>
        <p:txBody>
          <a:bodyPr lIns="36000" tIns="1260000" rIns="72000" bIns="108000" anchor="t"/>
          <a:lstStyle>
            <a:lvl1pPr>
              <a:defRPr lang="en-US" sz="2400" baseline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144002" lvl="0" indent="0">
              <a:spcBef>
                <a:spcPts val="1001"/>
              </a:spcBef>
              <a:buNone/>
            </a:pPr>
            <a:r>
              <a:rPr lang="en-US" dirty="0"/>
              <a:t>Insert text</a:t>
            </a:r>
          </a:p>
        </p:txBody>
      </p:sp>
      <p:sp>
        <p:nvSpPr>
          <p:cNvPr id="27" name="Content Placeholder 11"/>
          <p:cNvSpPr>
            <a:spLocks noGrp="1"/>
          </p:cNvSpPr>
          <p:nvPr>
            <p:ph sz="quarter" idx="24" hasCustomPrompt="1"/>
          </p:nvPr>
        </p:nvSpPr>
        <p:spPr>
          <a:xfrm>
            <a:off x="7897596" y="3645024"/>
            <a:ext cx="3600000" cy="923243"/>
          </a:xfrm>
          <a:prstGeom prst="rect">
            <a:avLst/>
          </a:prstGeom>
          <a:solidFill>
            <a:schemeClr val="tx1">
              <a:alpha val="85000"/>
            </a:schemeClr>
          </a:solidFill>
        </p:spPr>
        <p:txBody>
          <a:bodyPr lIns="216000" tIns="252000" rIns="216000" bIns="216000"/>
          <a:lstStyle>
            <a:lvl1pPr marL="144002" indent="0">
              <a:spcBef>
                <a:spcPts val="0"/>
              </a:spcBef>
              <a:buNone/>
              <a:defRPr sz="3200" baseline="0">
                <a:solidFill>
                  <a:schemeClr val="bg1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Insert text</a:t>
            </a:r>
          </a:p>
        </p:txBody>
      </p:sp>
      <p:sp>
        <p:nvSpPr>
          <p:cNvPr id="28" name="Rectangle 27"/>
          <p:cNvSpPr/>
          <p:nvPr userDrawn="1"/>
        </p:nvSpPr>
        <p:spPr>
          <a:xfrm>
            <a:off x="263353" y="3645024"/>
            <a:ext cx="180000" cy="923241"/>
          </a:xfrm>
          <a:prstGeom prst="rect">
            <a:avLst/>
          </a:prstGeom>
          <a:solidFill>
            <a:schemeClr val="tx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9" name="Straight Connector 28"/>
          <p:cNvCxnSpPr/>
          <p:nvPr userDrawn="1"/>
        </p:nvCxnSpPr>
        <p:spPr>
          <a:xfrm>
            <a:off x="623392" y="1340761"/>
            <a:ext cx="0" cy="5517240"/>
          </a:xfrm>
          <a:prstGeom prst="line">
            <a:avLst/>
          </a:prstGeom>
          <a:ln w="158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 userDrawn="1"/>
        </p:nvSpPr>
        <p:spPr>
          <a:xfrm>
            <a:off x="11748649" y="3645023"/>
            <a:ext cx="180000" cy="923241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9" name="Group 18"/>
          <p:cNvGrpSpPr/>
          <p:nvPr userDrawn="1"/>
        </p:nvGrpSpPr>
        <p:grpSpPr>
          <a:xfrm>
            <a:off x="407367" y="0"/>
            <a:ext cx="216025" cy="1340766"/>
            <a:chOff x="407368" y="0"/>
            <a:chExt cx="216024" cy="1340766"/>
          </a:xfrm>
        </p:grpSpPr>
        <p:cxnSp>
          <p:nvCxnSpPr>
            <p:cNvPr id="31" name="Straight Connector 30"/>
            <p:cNvCxnSpPr/>
            <p:nvPr userDrawn="1"/>
          </p:nvCxnSpPr>
          <p:spPr>
            <a:xfrm>
              <a:off x="407368" y="1"/>
              <a:ext cx="0" cy="1340765"/>
            </a:xfrm>
            <a:prstGeom prst="line">
              <a:avLst/>
            </a:prstGeom>
            <a:ln w="101600">
              <a:solidFill>
                <a:srgbClr val="FFFF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 userDrawn="1"/>
          </p:nvCxnSpPr>
          <p:spPr>
            <a:xfrm>
              <a:off x="623392" y="0"/>
              <a:ext cx="0" cy="1340766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Text Placehold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911428" y="1"/>
            <a:ext cx="6984777" cy="1340760"/>
          </a:xfrm>
          <a:prstGeom prst="rect">
            <a:avLst/>
          </a:prstGeom>
        </p:spPr>
        <p:txBody>
          <a:bodyPr anchor="ctr"/>
          <a:lstStyle>
            <a:lvl1pPr marL="0" marR="0" indent="0" algn="l" defTabSz="91441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4001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anose="02040502050405020303" pitchFamily="18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heading</a:t>
            </a:r>
          </a:p>
        </p:txBody>
      </p:sp>
      <p:sp>
        <p:nvSpPr>
          <p:cNvPr id="25" name="Date Placeholder 3"/>
          <p:cNvSpPr>
            <a:spLocks noGrp="1"/>
          </p:cNvSpPr>
          <p:nvPr>
            <p:ph type="dt" sz="half" idx="2"/>
          </p:nvPr>
        </p:nvSpPr>
        <p:spPr>
          <a:xfrm>
            <a:off x="256457" y="63762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fld id="{10E18C0F-5D82-4E95-938E-07F6DC3DE31B}" type="datetimeFigureOut">
              <a:rPr lang="en-GB" smtClean="0"/>
              <a:pPr/>
              <a:t>13/04/2021</a:t>
            </a:fld>
            <a:endParaRPr lang="en-GB" dirty="0"/>
          </a:p>
        </p:txBody>
      </p:sp>
      <p:sp>
        <p:nvSpPr>
          <p:cNvPr id="3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5" y="637624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3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8329" y="63762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F37C3B4D-5CC8-4D59-8E9F-31759EFB53F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006174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Text Style 1 Mini Palet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FB6090C-6F86-4A8C-83E2-CF8D3C1E0718}"/>
              </a:ext>
            </a:extLst>
          </p:cNvPr>
          <p:cNvSpPr/>
          <p:nvPr userDrawn="1"/>
        </p:nvSpPr>
        <p:spPr>
          <a:xfrm flipV="1">
            <a:off x="9" y="-7"/>
            <a:ext cx="8184224" cy="134076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1" name="Picture Placeholder 13"/>
          <p:cNvSpPr>
            <a:spLocks noGrp="1"/>
          </p:cNvSpPr>
          <p:nvPr>
            <p:ph type="pic" sz="quarter" idx="26"/>
          </p:nvPr>
        </p:nvSpPr>
        <p:spPr>
          <a:xfrm>
            <a:off x="8526431" y="1728191"/>
            <a:ext cx="2951927" cy="177281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lIns="81634" tIns="40817" rIns="81634" bIns="40817" anchor="ctr"/>
          <a:lstStyle>
            <a:lvl1pPr marL="0" indent="0" algn="ctr">
              <a:buNone/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18" name="Picture Placeholder 13"/>
          <p:cNvSpPr>
            <a:spLocks noGrp="1"/>
          </p:cNvSpPr>
          <p:nvPr>
            <p:ph type="pic" sz="quarter" idx="25"/>
          </p:nvPr>
        </p:nvSpPr>
        <p:spPr>
          <a:xfrm>
            <a:off x="4934954" y="1728192"/>
            <a:ext cx="2951927" cy="177281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lIns="81634" tIns="40817" rIns="81634" bIns="40817" anchor="ctr"/>
          <a:lstStyle>
            <a:lvl1pPr marL="0" indent="0" algn="ctr">
              <a:buNone/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20" name="Picture Placeholder 13"/>
          <p:cNvSpPr>
            <a:spLocks noGrp="1"/>
          </p:cNvSpPr>
          <p:nvPr>
            <p:ph type="pic" sz="quarter" idx="17"/>
          </p:nvPr>
        </p:nvSpPr>
        <p:spPr>
          <a:xfrm>
            <a:off x="1343477" y="1728192"/>
            <a:ext cx="2951927" cy="177281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lIns="81634" tIns="40817" rIns="81634" bIns="40817" anchor="ctr"/>
          <a:lstStyle>
            <a:lvl1pPr marL="0" indent="0" algn="ctr">
              <a:buNone/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21" name="Content Placeholder 11"/>
          <p:cNvSpPr>
            <a:spLocks noGrp="1"/>
          </p:cNvSpPr>
          <p:nvPr>
            <p:ph sz="quarter" idx="14" hasCustomPrompt="1"/>
          </p:nvPr>
        </p:nvSpPr>
        <p:spPr>
          <a:xfrm>
            <a:off x="902903" y="3501009"/>
            <a:ext cx="3381774" cy="2880320"/>
          </a:xfrm>
          <a:prstGeom prst="rect">
            <a:avLst/>
          </a:prstGeom>
          <a:solidFill>
            <a:schemeClr val="accent1">
              <a:alpha val="14902"/>
            </a:schemeClr>
          </a:solidFill>
        </p:spPr>
        <p:txBody>
          <a:bodyPr lIns="36000" tIns="1260000" rIns="72000" bIns="108000" anchor="t"/>
          <a:lstStyle>
            <a:lvl1pPr marL="144002" indent="0">
              <a:spcBef>
                <a:spcPts val="1001"/>
              </a:spcBef>
              <a:buNone/>
              <a:defRPr sz="24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Insert text</a:t>
            </a:r>
          </a:p>
        </p:txBody>
      </p:sp>
      <p:sp>
        <p:nvSpPr>
          <p:cNvPr id="22" name="Content Placeholder 11"/>
          <p:cNvSpPr>
            <a:spLocks noGrp="1"/>
          </p:cNvSpPr>
          <p:nvPr>
            <p:ph sz="quarter" idx="20" hasCustomPrompt="1"/>
          </p:nvPr>
        </p:nvSpPr>
        <p:spPr>
          <a:xfrm>
            <a:off x="695405" y="3645024"/>
            <a:ext cx="3599998" cy="923243"/>
          </a:xfrm>
          <a:prstGeom prst="rect">
            <a:avLst/>
          </a:prstGeom>
          <a:solidFill>
            <a:schemeClr val="accent1">
              <a:alpha val="85000"/>
            </a:schemeClr>
          </a:solidFill>
        </p:spPr>
        <p:txBody>
          <a:bodyPr lIns="216000" tIns="252000" rIns="216000" bIns="216000"/>
          <a:lstStyle>
            <a:lvl1pPr marL="144002" indent="0">
              <a:spcBef>
                <a:spcPts val="0"/>
              </a:spcBef>
              <a:buNone/>
              <a:defRPr sz="3200" baseline="0">
                <a:solidFill>
                  <a:schemeClr val="bg1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Insert text</a:t>
            </a:r>
          </a:p>
        </p:txBody>
      </p:sp>
      <p:sp>
        <p:nvSpPr>
          <p:cNvPr id="23" name="Content Placeholder 11"/>
          <p:cNvSpPr>
            <a:spLocks noGrp="1"/>
          </p:cNvSpPr>
          <p:nvPr>
            <p:ph sz="quarter" idx="21" hasCustomPrompt="1"/>
          </p:nvPr>
        </p:nvSpPr>
        <p:spPr>
          <a:xfrm>
            <a:off x="4502907" y="3501009"/>
            <a:ext cx="3375451" cy="2880320"/>
          </a:xfrm>
          <a:prstGeom prst="rect">
            <a:avLst/>
          </a:prstGeom>
          <a:solidFill>
            <a:schemeClr val="accent2">
              <a:alpha val="14902"/>
            </a:schemeClr>
          </a:solidFill>
        </p:spPr>
        <p:txBody>
          <a:bodyPr lIns="36000" tIns="1260000" rIns="72000" bIns="108000" anchor="t"/>
          <a:lstStyle>
            <a:lvl1pPr marL="144002" indent="0">
              <a:spcBef>
                <a:spcPts val="1001"/>
              </a:spcBef>
              <a:buNone/>
              <a:defRPr sz="24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Insert text</a:t>
            </a:r>
          </a:p>
        </p:txBody>
      </p:sp>
      <p:sp>
        <p:nvSpPr>
          <p:cNvPr id="24" name="Content Placeholder 11"/>
          <p:cNvSpPr>
            <a:spLocks noGrp="1"/>
          </p:cNvSpPr>
          <p:nvPr>
            <p:ph sz="quarter" idx="22" hasCustomPrompt="1"/>
          </p:nvPr>
        </p:nvSpPr>
        <p:spPr>
          <a:xfrm>
            <a:off x="4295404" y="3645024"/>
            <a:ext cx="3604492" cy="923243"/>
          </a:xfrm>
          <a:prstGeom prst="rect">
            <a:avLst/>
          </a:prstGeom>
          <a:solidFill>
            <a:schemeClr val="accent2">
              <a:alpha val="85000"/>
            </a:schemeClr>
          </a:solidFill>
          <a:ln>
            <a:solidFill>
              <a:schemeClr val="tx2"/>
            </a:solidFill>
          </a:ln>
        </p:spPr>
        <p:txBody>
          <a:bodyPr lIns="216000" tIns="252000" rIns="216000" bIns="216000"/>
          <a:lstStyle>
            <a:lvl1pPr marL="144002" indent="0">
              <a:spcBef>
                <a:spcPts val="0"/>
              </a:spcBef>
              <a:buNone/>
              <a:defRPr sz="3200" baseline="0">
                <a:solidFill>
                  <a:schemeClr val="bg1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Insert text</a:t>
            </a:r>
          </a:p>
        </p:txBody>
      </p:sp>
      <p:sp>
        <p:nvSpPr>
          <p:cNvPr id="26" name="Content Placeholder 11"/>
          <p:cNvSpPr>
            <a:spLocks noGrp="1"/>
          </p:cNvSpPr>
          <p:nvPr>
            <p:ph sz="quarter" idx="23" hasCustomPrompt="1"/>
          </p:nvPr>
        </p:nvSpPr>
        <p:spPr>
          <a:xfrm>
            <a:off x="8118116" y="3501009"/>
            <a:ext cx="3379481" cy="2880320"/>
          </a:xfrm>
          <a:prstGeom prst="rect">
            <a:avLst/>
          </a:prstGeom>
          <a:solidFill>
            <a:schemeClr val="accent4">
              <a:alpha val="14902"/>
            </a:schemeClr>
          </a:solidFill>
        </p:spPr>
        <p:txBody>
          <a:bodyPr lIns="36000" tIns="1260000" rIns="72000" bIns="108000" anchor="t"/>
          <a:lstStyle>
            <a:lvl1pPr>
              <a:defRPr lang="en-US" sz="2400" baseline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144002" lvl="0" indent="0">
              <a:spcBef>
                <a:spcPts val="1001"/>
              </a:spcBef>
              <a:buNone/>
            </a:pPr>
            <a:r>
              <a:rPr lang="en-US" dirty="0"/>
              <a:t>Insert text</a:t>
            </a:r>
          </a:p>
        </p:txBody>
      </p:sp>
      <p:sp>
        <p:nvSpPr>
          <p:cNvPr id="27" name="Content Placeholder 11"/>
          <p:cNvSpPr>
            <a:spLocks noGrp="1"/>
          </p:cNvSpPr>
          <p:nvPr>
            <p:ph sz="quarter" idx="24" hasCustomPrompt="1"/>
          </p:nvPr>
        </p:nvSpPr>
        <p:spPr>
          <a:xfrm>
            <a:off x="7897596" y="3645024"/>
            <a:ext cx="3600000" cy="923243"/>
          </a:xfrm>
          <a:prstGeom prst="rect">
            <a:avLst/>
          </a:prstGeom>
          <a:solidFill>
            <a:schemeClr val="accent4">
              <a:alpha val="85000"/>
            </a:schemeClr>
          </a:solidFill>
        </p:spPr>
        <p:txBody>
          <a:bodyPr lIns="216000" tIns="252000" rIns="216000" bIns="216000"/>
          <a:lstStyle>
            <a:lvl1pPr marL="144002" indent="0">
              <a:spcBef>
                <a:spcPts val="0"/>
              </a:spcBef>
              <a:buNone/>
              <a:defRPr sz="3200" baseline="0">
                <a:solidFill>
                  <a:schemeClr val="bg1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Insert text</a:t>
            </a:r>
          </a:p>
        </p:txBody>
      </p:sp>
      <p:sp>
        <p:nvSpPr>
          <p:cNvPr id="28" name="Rectangle 27"/>
          <p:cNvSpPr/>
          <p:nvPr userDrawn="1"/>
        </p:nvSpPr>
        <p:spPr>
          <a:xfrm>
            <a:off x="263353" y="3645024"/>
            <a:ext cx="180000" cy="923241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9" name="Straight Connector 28"/>
          <p:cNvCxnSpPr/>
          <p:nvPr userDrawn="1"/>
        </p:nvCxnSpPr>
        <p:spPr>
          <a:xfrm>
            <a:off x="623392" y="1340761"/>
            <a:ext cx="0" cy="5517240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 userDrawn="1"/>
        </p:nvSpPr>
        <p:spPr>
          <a:xfrm>
            <a:off x="11748649" y="3645023"/>
            <a:ext cx="180000" cy="923241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9" name="Group 18"/>
          <p:cNvGrpSpPr/>
          <p:nvPr userDrawn="1"/>
        </p:nvGrpSpPr>
        <p:grpSpPr>
          <a:xfrm>
            <a:off x="407367" y="0"/>
            <a:ext cx="216025" cy="1340766"/>
            <a:chOff x="407368" y="0"/>
            <a:chExt cx="216024" cy="1340766"/>
          </a:xfrm>
        </p:grpSpPr>
        <p:cxnSp>
          <p:nvCxnSpPr>
            <p:cNvPr id="31" name="Straight Connector 30"/>
            <p:cNvCxnSpPr/>
            <p:nvPr userDrawn="1"/>
          </p:nvCxnSpPr>
          <p:spPr>
            <a:xfrm>
              <a:off x="407368" y="1"/>
              <a:ext cx="0" cy="1340765"/>
            </a:xfrm>
            <a:prstGeom prst="line">
              <a:avLst/>
            </a:prstGeom>
            <a:ln w="101600">
              <a:solidFill>
                <a:srgbClr val="FFFF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 userDrawn="1"/>
          </p:nvCxnSpPr>
          <p:spPr>
            <a:xfrm>
              <a:off x="623392" y="0"/>
              <a:ext cx="0" cy="1340766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Text Placehold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911428" y="1"/>
            <a:ext cx="6984777" cy="1340760"/>
          </a:xfrm>
          <a:prstGeom prst="rect">
            <a:avLst/>
          </a:prstGeom>
        </p:spPr>
        <p:txBody>
          <a:bodyPr anchor="ctr"/>
          <a:lstStyle>
            <a:lvl1pPr marL="0" marR="0" indent="0" algn="l" defTabSz="91441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4001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anose="02040502050405020303" pitchFamily="18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heading</a:t>
            </a:r>
          </a:p>
        </p:txBody>
      </p:sp>
      <p:sp>
        <p:nvSpPr>
          <p:cNvPr id="39" name="Date Placeholder 3"/>
          <p:cNvSpPr>
            <a:spLocks noGrp="1"/>
          </p:cNvSpPr>
          <p:nvPr>
            <p:ph type="dt" sz="half" idx="2"/>
          </p:nvPr>
        </p:nvSpPr>
        <p:spPr>
          <a:xfrm>
            <a:off x="767408" y="63762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fld id="{10E18C0F-5D82-4E95-938E-07F6DC3DE31B}" type="datetimeFigureOut">
              <a:rPr lang="en-GB" smtClean="0"/>
              <a:pPr/>
              <a:t>13/04/2021</a:t>
            </a:fld>
            <a:endParaRPr lang="en-GB" dirty="0"/>
          </a:p>
        </p:txBody>
      </p:sp>
      <p:sp>
        <p:nvSpPr>
          <p:cNvPr id="4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5" y="637624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4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8329" y="63762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F37C3B4D-5CC8-4D59-8E9F-31759EFB53F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140847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Text Style 2 Core Colo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911428" y="4496254"/>
            <a:ext cx="2736002" cy="156881"/>
          </a:xfrm>
          <a:prstGeom prst="rect">
            <a:avLst/>
          </a:prstGeom>
          <a:solidFill>
            <a:schemeClr val="tx2"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 userDrawn="1"/>
        </p:nvSpPr>
        <p:spPr>
          <a:xfrm>
            <a:off x="4511828" y="4496254"/>
            <a:ext cx="2736002" cy="156881"/>
          </a:xfrm>
          <a:prstGeom prst="rect">
            <a:avLst/>
          </a:prstGeom>
          <a:solidFill>
            <a:schemeClr val="bg2"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/>
          <p:nvPr userDrawn="1"/>
        </p:nvSpPr>
        <p:spPr>
          <a:xfrm>
            <a:off x="8112227" y="4496254"/>
            <a:ext cx="2736002" cy="156881"/>
          </a:xfrm>
          <a:prstGeom prst="rect">
            <a:avLst/>
          </a:prstGeom>
          <a:solidFill>
            <a:schemeClr val="tx1"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FB6090C-6F86-4A8C-83E2-CF8D3C1E0718}"/>
              </a:ext>
            </a:extLst>
          </p:cNvPr>
          <p:cNvSpPr/>
          <p:nvPr userDrawn="1"/>
        </p:nvSpPr>
        <p:spPr>
          <a:xfrm flipV="1">
            <a:off x="9" y="-7"/>
            <a:ext cx="8184224" cy="134076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1" name="Picture Placeholder 13"/>
          <p:cNvSpPr>
            <a:spLocks noGrp="1"/>
          </p:cNvSpPr>
          <p:nvPr>
            <p:ph type="pic" sz="quarter" idx="26"/>
          </p:nvPr>
        </p:nvSpPr>
        <p:spPr>
          <a:xfrm>
            <a:off x="8112222" y="1800198"/>
            <a:ext cx="2736000" cy="177281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lIns="81634" tIns="40817" rIns="81634" bIns="40817" anchor="ctr"/>
          <a:lstStyle>
            <a:lvl1pPr marL="0" indent="0" algn="ctr">
              <a:buNone/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18" name="Picture Placeholder 13"/>
          <p:cNvSpPr>
            <a:spLocks noGrp="1"/>
          </p:cNvSpPr>
          <p:nvPr>
            <p:ph type="pic" sz="quarter" idx="25"/>
          </p:nvPr>
        </p:nvSpPr>
        <p:spPr>
          <a:xfrm>
            <a:off x="4511826" y="1800199"/>
            <a:ext cx="2736000" cy="177281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lIns="81634" tIns="40817" rIns="81634" bIns="40817" anchor="ctr"/>
          <a:lstStyle>
            <a:lvl1pPr marL="0" indent="0" algn="ctr">
              <a:buNone/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20" name="Picture Placeholder 13"/>
          <p:cNvSpPr>
            <a:spLocks noGrp="1"/>
          </p:cNvSpPr>
          <p:nvPr>
            <p:ph type="pic" sz="quarter" idx="17"/>
          </p:nvPr>
        </p:nvSpPr>
        <p:spPr>
          <a:xfrm>
            <a:off x="911426" y="1800199"/>
            <a:ext cx="2736000" cy="177281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lIns="81634" tIns="40817" rIns="81634" bIns="40817" anchor="ctr"/>
          <a:lstStyle>
            <a:lvl1pPr marL="0" indent="0" algn="ctr">
              <a:buNone/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21" name="Content Placeholder 11"/>
          <p:cNvSpPr>
            <a:spLocks noGrp="1"/>
          </p:cNvSpPr>
          <p:nvPr>
            <p:ph sz="quarter" idx="14" hasCustomPrompt="1"/>
          </p:nvPr>
        </p:nvSpPr>
        <p:spPr>
          <a:xfrm>
            <a:off x="703926" y="4797153"/>
            <a:ext cx="3340425" cy="1512167"/>
          </a:xfrm>
          <a:prstGeom prst="rect">
            <a:avLst/>
          </a:prstGeom>
          <a:noFill/>
        </p:spPr>
        <p:txBody>
          <a:bodyPr lIns="36000" tIns="72000" rIns="72000" bIns="108000" anchor="t"/>
          <a:lstStyle>
            <a:lvl1pPr marL="144002" indent="0">
              <a:spcBef>
                <a:spcPts val="1001"/>
              </a:spcBef>
              <a:buNone/>
              <a:defRPr sz="24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Insert text</a:t>
            </a:r>
          </a:p>
        </p:txBody>
      </p:sp>
      <p:sp>
        <p:nvSpPr>
          <p:cNvPr id="22" name="Content Placeholder 11"/>
          <p:cNvSpPr>
            <a:spLocks noGrp="1"/>
          </p:cNvSpPr>
          <p:nvPr>
            <p:ph sz="quarter" idx="20" hasCustomPrompt="1"/>
          </p:nvPr>
        </p:nvSpPr>
        <p:spPr>
          <a:xfrm>
            <a:off x="695401" y="3573017"/>
            <a:ext cx="3348946" cy="923243"/>
          </a:xfrm>
          <a:prstGeom prst="rect">
            <a:avLst/>
          </a:prstGeom>
          <a:solidFill>
            <a:srgbClr val="2D68C4"/>
          </a:solidFill>
        </p:spPr>
        <p:txBody>
          <a:bodyPr lIns="180000" tIns="180000" rIns="216000" bIns="180000" anchor="ctr"/>
          <a:lstStyle>
            <a:lvl1pPr marL="36002" indent="0">
              <a:spcBef>
                <a:spcPts val="0"/>
              </a:spcBef>
              <a:buNone/>
              <a:defRPr sz="3200" baseline="0">
                <a:solidFill>
                  <a:schemeClr val="bg1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Insert text</a:t>
            </a:r>
          </a:p>
        </p:txBody>
      </p:sp>
      <p:sp>
        <p:nvSpPr>
          <p:cNvPr id="23" name="Content Placeholder 11"/>
          <p:cNvSpPr>
            <a:spLocks noGrp="1"/>
          </p:cNvSpPr>
          <p:nvPr>
            <p:ph sz="quarter" idx="21" hasCustomPrompt="1"/>
          </p:nvPr>
        </p:nvSpPr>
        <p:spPr>
          <a:xfrm>
            <a:off x="4304298" y="4797153"/>
            <a:ext cx="3339106" cy="1512168"/>
          </a:xfrm>
          <a:prstGeom prst="rect">
            <a:avLst/>
          </a:prstGeom>
          <a:noFill/>
        </p:spPr>
        <p:txBody>
          <a:bodyPr lIns="36000" tIns="72000" rIns="72000" bIns="108000" anchor="t"/>
          <a:lstStyle>
            <a:lvl1pPr marL="144002" indent="0">
              <a:spcBef>
                <a:spcPts val="1001"/>
              </a:spcBef>
              <a:buNone/>
              <a:defRPr sz="24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Insert text</a:t>
            </a:r>
          </a:p>
        </p:txBody>
      </p:sp>
      <p:sp>
        <p:nvSpPr>
          <p:cNvPr id="24" name="Content Placeholder 11"/>
          <p:cNvSpPr>
            <a:spLocks noGrp="1"/>
          </p:cNvSpPr>
          <p:nvPr>
            <p:ph sz="quarter" idx="22" hasCustomPrompt="1"/>
          </p:nvPr>
        </p:nvSpPr>
        <p:spPr>
          <a:xfrm>
            <a:off x="4295399" y="3573017"/>
            <a:ext cx="3348000" cy="923243"/>
          </a:xfrm>
          <a:prstGeom prst="rect">
            <a:avLst/>
          </a:prstGeom>
          <a:solidFill>
            <a:srgbClr val="002E5D"/>
          </a:solidFill>
          <a:ln>
            <a:solidFill>
              <a:schemeClr val="tx2"/>
            </a:solidFill>
          </a:ln>
        </p:spPr>
        <p:txBody>
          <a:bodyPr lIns="180000" tIns="180000" rIns="216000" bIns="180000" anchor="ctr"/>
          <a:lstStyle>
            <a:lvl1pPr marL="36002" indent="0">
              <a:spcBef>
                <a:spcPts val="0"/>
              </a:spcBef>
              <a:buNone/>
              <a:defRPr sz="3200" baseline="0">
                <a:solidFill>
                  <a:schemeClr val="bg1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Insert text</a:t>
            </a:r>
          </a:p>
        </p:txBody>
      </p:sp>
      <p:sp>
        <p:nvSpPr>
          <p:cNvPr id="26" name="Content Placeholder 11"/>
          <p:cNvSpPr>
            <a:spLocks noGrp="1"/>
          </p:cNvSpPr>
          <p:nvPr>
            <p:ph sz="quarter" idx="23" hasCustomPrompt="1"/>
          </p:nvPr>
        </p:nvSpPr>
        <p:spPr>
          <a:xfrm>
            <a:off x="7919271" y="4797153"/>
            <a:ext cx="3326325" cy="1512168"/>
          </a:xfrm>
          <a:prstGeom prst="rect">
            <a:avLst/>
          </a:prstGeom>
          <a:noFill/>
        </p:spPr>
        <p:txBody>
          <a:bodyPr lIns="36000" tIns="72000" rIns="72000" bIns="108000" anchor="t"/>
          <a:lstStyle>
            <a:lvl1pPr>
              <a:defRPr lang="en-US" sz="2400" baseline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144002" lvl="0" indent="0">
              <a:spcBef>
                <a:spcPts val="1001"/>
              </a:spcBef>
              <a:buNone/>
            </a:pPr>
            <a:r>
              <a:rPr lang="en-US" dirty="0"/>
              <a:t>Insert text</a:t>
            </a:r>
          </a:p>
        </p:txBody>
      </p:sp>
      <p:sp>
        <p:nvSpPr>
          <p:cNvPr id="27" name="Content Placeholder 11"/>
          <p:cNvSpPr>
            <a:spLocks noGrp="1"/>
          </p:cNvSpPr>
          <p:nvPr>
            <p:ph sz="quarter" idx="24" hasCustomPrompt="1"/>
          </p:nvPr>
        </p:nvSpPr>
        <p:spPr>
          <a:xfrm>
            <a:off x="7897596" y="3573017"/>
            <a:ext cx="3348000" cy="923243"/>
          </a:xfrm>
          <a:prstGeom prst="rect">
            <a:avLst/>
          </a:prstGeom>
          <a:solidFill>
            <a:srgbClr val="53565A"/>
          </a:solidFill>
        </p:spPr>
        <p:txBody>
          <a:bodyPr lIns="180000" tIns="180000" rIns="216000" bIns="180000" anchor="ctr"/>
          <a:lstStyle>
            <a:lvl1pPr marL="36002" indent="0">
              <a:spcBef>
                <a:spcPts val="0"/>
              </a:spcBef>
              <a:buNone/>
              <a:defRPr sz="3200" baseline="0">
                <a:solidFill>
                  <a:schemeClr val="bg1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Insert text</a:t>
            </a:r>
          </a:p>
        </p:txBody>
      </p:sp>
      <p:sp>
        <p:nvSpPr>
          <p:cNvPr id="28" name="Rectangle 27"/>
          <p:cNvSpPr/>
          <p:nvPr userDrawn="1"/>
        </p:nvSpPr>
        <p:spPr>
          <a:xfrm>
            <a:off x="263353" y="3573016"/>
            <a:ext cx="180000" cy="923241"/>
          </a:xfrm>
          <a:prstGeom prst="rect">
            <a:avLst/>
          </a:prstGeom>
          <a:solidFill>
            <a:schemeClr val="tx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9" name="Straight Connector 28"/>
          <p:cNvCxnSpPr/>
          <p:nvPr userDrawn="1"/>
        </p:nvCxnSpPr>
        <p:spPr>
          <a:xfrm>
            <a:off x="623392" y="1340761"/>
            <a:ext cx="0" cy="5517240"/>
          </a:xfrm>
          <a:prstGeom prst="line">
            <a:avLst/>
          </a:prstGeom>
          <a:ln w="158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 userDrawn="1"/>
        </p:nvSpPr>
        <p:spPr>
          <a:xfrm>
            <a:off x="11532624" y="3573015"/>
            <a:ext cx="396025" cy="923241"/>
          </a:xfrm>
          <a:prstGeom prst="rect">
            <a:avLst/>
          </a:prstGeom>
          <a:solidFill>
            <a:schemeClr val="tx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1" name="Group 30"/>
          <p:cNvGrpSpPr/>
          <p:nvPr userDrawn="1"/>
        </p:nvGrpSpPr>
        <p:grpSpPr>
          <a:xfrm>
            <a:off x="407367" y="0"/>
            <a:ext cx="216025" cy="1340766"/>
            <a:chOff x="407368" y="0"/>
            <a:chExt cx="216024" cy="1340766"/>
          </a:xfrm>
        </p:grpSpPr>
        <p:cxnSp>
          <p:nvCxnSpPr>
            <p:cNvPr id="34" name="Straight Connector 33"/>
            <p:cNvCxnSpPr/>
            <p:nvPr userDrawn="1"/>
          </p:nvCxnSpPr>
          <p:spPr>
            <a:xfrm>
              <a:off x="407368" y="1"/>
              <a:ext cx="0" cy="1340765"/>
            </a:xfrm>
            <a:prstGeom prst="line">
              <a:avLst/>
            </a:prstGeom>
            <a:ln w="101600">
              <a:solidFill>
                <a:srgbClr val="FFFF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 userDrawn="1"/>
          </p:nvCxnSpPr>
          <p:spPr>
            <a:xfrm>
              <a:off x="623392" y="0"/>
              <a:ext cx="0" cy="1340766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Text Placehold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911428" y="1"/>
            <a:ext cx="6984777" cy="1340760"/>
          </a:xfrm>
          <a:prstGeom prst="rect">
            <a:avLst/>
          </a:prstGeom>
        </p:spPr>
        <p:txBody>
          <a:bodyPr anchor="ctr"/>
          <a:lstStyle>
            <a:lvl1pPr marL="0" marR="0" indent="0" algn="l" defTabSz="91441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4001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anose="02040502050405020303" pitchFamily="18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heading</a:t>
            </a:r>
          </a:p>
        </p:txBody>
      </p:sp>
      <p:sp>
        <p:nvSpPr>
          <p:cNvPr id="25" name="Date Placeholder 3"/>
          <p:cNvSpPr>
            <a:spLocks noGrp="1"/>
          </p:cNvSpPr>
          <p:nvPr>
            <p:ph type="dt" sz="half" idx="2"/>
          </p:nvPr>
        </p:nvSpPr>
        <p:spPr>
          <a:xfrm>
            <a:off x="256457" y="63762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fld id="{10E18C0F-5D82-4E95-938E-07F6DC3DE31B}" type="datetimeFigureOut">
              <a:rPr lang="en-GB" smtClean="0"/>
              <a:pPr/>
              <a:t>13/04/2021</a:t>
            </a:fld>
            <a:endParaRPr lang="en-GB" dirty="0"/>
          </a:p>
        </p:txBody>
      </p:sp>
      <p:sp>
        <p:nvSpPr>
          <p:cNvPr id="3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5" y="637624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3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8329" y="63762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F37C3B4D-5CC8-4D59-8E9F-31759EFB53F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7100800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Text Style 2 Mini Palet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911428" y="4496254"/>
            <a:ext cx="2736002" cy="156881"/>
          </a:xfrm>
          <a:prstGeom prst="rect">
            <a:avLst/>
          </a:prstGeom>
          <a:solidFill>
            <a:schemeClr val="accent1"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 userDrawn="1"/>
        </p:nvSpPr>
        <p:spPr>
          <a:xfrm>
            <a:off x="4511828" y="4496254"/>
            <a:ext cx="2736002" cy="156881"/>
          </a:xfrm>
          <a:prstGeom prst="rect">
            <a:avLst/>
          </a:prstGeom>
          <a:solidFill>
            <a:schemeClr val="accent2"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/>
          <p:nvPr userDrawn="1"/>
        </p:nvSpPr>
        <p:spPr>
          <a:xfrm>
            <a:off x="8112227" y="4496254"/>
            <a:ext cx="2736002" cy="156881"/>
          </a:xfrm>
          <a:prstGeom prst="rect">
            <a:avLst/>
          </a:prstGeom>
          <a:solidFill>
            <a:schemeClr val="accent4"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FB6090C-6F86-4A8C-83E2-CF8D3C1E0718}"/>
              </a:ext>
            </a:extLst>
          </p:cNvPr>
          <p:cNvSpPr/>
          <p:nvPr userDrawn="1"/>
        </p:nvSpPr>
        <p:spPr>
          <a:xfrm flipV="1">
            <a:off x="9" y="-7"/>
            <a:ext cx="8184224" cy="134076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1" name="Picture Placeholder 13"/>
          <p:cNvSpPr>
            <a:spLocks noGrp="1"/>
          </p:cNvSpPr>
          <p:nvPr>
            <p:ph type="pic" sz="quarter" idx="26"/>
          </p:nvPr>
        </p:nvSpPr>
        <p:spPr>
          <a:xfrm>
            <a:off x="8112222" y="1800198"/>
            <a:ext cx="2736000" cy="177281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lIns="81634" tIns="40817" rIns="81634" bIns="40817" anchor="ctr"/>
          <a:lstStyle>
            <a:lvl1pPr marL="0" indent="0" algn="ctr">
              <a:buNone/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18" name="Picture Placeholder 13"/>
          <p:cNvSpPr>
            <a:spLocks noGrp="1"/>
          </p:cNvSpPr>
          <p:nvPr>
            <p:ph type="pic" sz="quarter" idx="25"/>
          </p:nvPr>
        </p:nvSpPr>
        <p:spPr>
          <a:xfrm>
            <a:off x="4511826" y="1800199"/>
            <a:ext cx="2736000" cy="177281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lIns="81634" tIns="40817" rIns="81634" bIns="40817" anchor="ctr"/>
          <a:lstStyle>
            <a:lvl1pPr marL="0" indent="0" algn="ctr">
              <a:buNone/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20" name="Picture Placeholder 13"/>
          <p:cNvSpPr>
            <a:spLocks noGrp="1"/>
          </p:cNvSpPr>
          <p:nvPr>
            <p:ph type="pic" sz="quarter" idx="17"/>
          </p:nvPr>
        </p:nvSpPr>
        <p:spPr>
          <a:xfrm>
            <a:off x="911426" y="1800199"/>
            <a:ext cx="2736000" cy="177281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lIns="81634" tIns="40817" rIns="81634" bIns="40817" anchor="ctr"/>
          <a:lstStyle>
            <a:lvl1pPr marL="0" indent="0" algn="ctr">
              <a:buNone/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21" name="Content Placeholder 11"/>
          <p:cNvSpPr>
            <a:spLocks noGrp="1"/>
          </p:cNvSpPr>
          <p:nvPr>
            <p:ph sz="quarter" idx="14" hasCustomPrompt="1"/>
          </p:nvPr>
        </p:nvSpPr>
        <p:spPr>
          <a:xfrm>
            <a:off x="703926" y="4797153"/>
            <a:ext cx="3340425" cy="1512167"/>
          </a:xfrm>
          <a:prstGeom prst="rect">
            <a:avLst/>
          </a:prstGeom>
          <a:noFill/>
        </p:spPr>
        <p:txBody>
          <a:bodyPr lIns="36000" tIns="72000" rIns="72000" bIns="108000" anchor="t"/>
          <a:lstStyle>
            <a:lvl1pPr marL="144002" indent="0">
              <a:spcBef>
                <a:spcPts val="1001"/>
              </a:spcBef>
              <a:buNone/>
              <a:defRPr sz="24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Insert text</a:t>
            </a:r>
          </a:p>
        </p:txBody>
      </p:sp>
      <p:sp>
        <p:nvSpPr>
          <p:cNvPr id="22" name="Content Placeholder 11"/>
          <p:cNvSpPr>
            <a:spLocks noGrp="1"/>
          </p:cNvSpPr>
          <p:nvPr>
            <p:ph sz="quarter" idx="20" hasCustomPrompt="1"/>
          </p:nvPr>
        </p:nvSpPr>
        <p:spPr>
          <a:xfrm>
            <a:off x="695401" y="3573017"/>
            <a:ext cx="3348946" cy="923243"/>
          </a:xfrm>
          <a:prstGeom prst="rect">
            <a:avLst/>
          </a:prstGeom>
          <a:solidFill>
            <a:schemeClr val="accent1"/>
          </a:solidFill>
        </p:spPr>
        <p:txBody>
          <a:bodyPr lIns="180000" tIns="180000" rIns="216000" bIns="180000" anchor="ctr"/>
          <a:lstStyle>
            <a:lvl1pPr marL="36002" indent="0">
              <a:spcBef>
                <a:spcPts val="0"/>
              </a:spcBef>
              <a:buNone/>
              <a:defRPr sz="3200" baseline="0">
                <a:solidFill>
                  <a:schemeClr val="bg1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Insert text</a:t>
            </a:r>
          </a:p>
        </p:txBody>
      </p:sp>
      <p:sp>
        <p:nvSpPr>
          <p:cNvPr id="23" name="Content Placeholder 11"/>
          <p:cNvSpPr>
            <a:spLocks noGrp="1"/>
          </p:cNvSpPr>
          <p:nvPr>
            <p:ph sz="quarter" idx="21" hasCustomPrompt="1"/>
          </p:nvPr>
        </p:nvSpPr>
        <p:spPr>
          <a:xfrm>
            <a:off x="4304298" y="4797153"/>
            <a:ext cx="3339106" cy="1512168"/>
          </a:xfrm>
          <a:prstGeom prst="rect">
            <a:avLst/>
          </a:prstGeom>
          <a:noFill/>
        </p:spPr>
        <p:txBody>
          <a:bodyPr lIns="36000" tIns="72000" rIns="72000" bIns="108000" anchor="t"/>
          <a:lstStyle>
            <a:lvl1pPr marL="144002" indent="0">
              <a:spcBef>
                <a:spcPts val="1001"/>
              </a:spcBef>
              <a:buNone/>
              <a:defRPr sz="240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Insert text</a:t>
            </a:r>
          </a:p>
        </p:txBody>
      </p:sp>
      <p:sp>
        <p:nvSpPr>
          <p:cNvPr id="24" name="Content Placeholder 11"/>
          <p:cNvSpPr>
            <a:spLocks noGrp="1"/>
          </p:cNvSpPr>
          <p:nvPr>
            <p:ph sz="quarter" idx="22" hasCustomPrompt="1"/>
          </p:nvPr>
        </p:nvSpPr>
        <p:spPr>
          <a:xfrm>
            <a:off x="4295399" y="3573017"/>
            <a:ext cx="3348000" cy="92324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lIns="180000" tIns="180000" rIns="216000" bIns="180000" anchor="ctr"/>
          <a:lstStyle>
            <a:lvl1pPr marL="36002" indent="0">
              <a:spcBef>
                <a:spcPts val="0"/>
              </a:spcBef>
              <a:buNone/>
              <a:defRPr sz="3200" baseline="0">
                <a:solidFill>
                  <a:schemeClr val="bg1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Insert text</a:t>
            </a:r>
          </a:p>
        </p:txBody>
      </p:sp>
      <p:sp>
        <p:nvSpPr>
          <p:cNvPr id="26" name="Content Placeholder 11"/>
          <p:cNvSpPr>
            <a:spLocks noGrp="1"/>
          </p:cNvSpPr>
          <p:nvPr>
            <p:ph sz="quarter" idx="23" hasCustomPrompt="1"/>
          </p:nvPr>
        </p:nvSpPr>
        <p:spPr>
          <a:xfrm>
            <a:off x="7919271" y="4797153"/>
            <a:ext cx="3326325" cy="1512168"/>
          </a:xfrm>
          <a:prstGeom prst="rect">
            <a:avLst/>
          </a:prstGeom>
          <a:noFill/>
        </p:spPr>
        <p:txBody>
          <a:bodyPr lIns="36000" tIns="72000" rIns="72000" bIns="108000" anchor="t"/>
          <a:lstStyle>
            <a:lvl1pPr>
              <a:defRPr lang="en-US" sz="2400" baseline="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144002" lvl="0" indent="0">
              <a:spcBef>
                <a:spcPts val="1001"/>
              </a:spcBef>
              <a:buNone/>
            </a:pPr>
            <a:r>
              <a:rPr lang="en-US" dirty="0"/>
              <a:t>Insert text</a:t>
            </a:r>
          </a:p>
        </p:txBody>
      </p:sp>
      <p:sp>
        <p:nvSpPr>
          <p:cNvPr id="27" name="Content Placeholder 11"/>
          <p:cNvSpPr>
            <a:spLocks noGrp="1"/>
          </p:cNvSpPr>
          <p:nvPr>
            <p:ph sz="quarter" idx="24" hasCustomPrompt="1"/>
          </p:nvPr>
        </p:nvSpPr>
        <p:spPr>
          <a:xfrm>
            <a:off x="7897596" y="3573017"/>
            <a:ext cx="3348000" cy="92324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lIns="180000" tIns="180000" rIns="216000" bIns="180000" anchor="ctr"/>
          <a:lstStyle>
            <a:lvl1pPr marL="36002" indent="0">
              <a:spcBef>
                <a:spcPts val="0"/>
              </a:spcBef>
              <a:buNone/>
              <a:defRPr sz="3200" baseline="0">
                <a:solidFill>
                  <a:schemeClr val="bg1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Insert text</a:t>
            </a:r>
          </a:p>
        </p:txBody>
      </p:sp>
      <p:sp>
        <p:nvSpPr>
          <p:cNvPr id="28" name="Rectangle 27"/>
          <p:cNvSpPr/>
          <p:nvPr userDrawn="1"/>
        </p:nvSpPr>
        <p:spPr>
          <a:xfrm>
            <a:off x="263353" y="3573016"/>
            <a:ext cx="180000" cy="923241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9" name="Straight Connector 28"/>
          <p:cNvCxnSpPr/>
          <p:nvPr userDrawn="1"/>
        </p:nvCxnSpPr>
        <p:spPr>
          <a:xfrm>
            <a:off x="623392" y="1340761"/>
            <a:ext cx="0" cy="5517240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 userDrawn="1"/>
        </p:nvSpPr>
        <p:spPr>
          <a:xfrm>
            <a:off x="11532624" y="3573015"/>
            <a:ext cx="396025" cy="923241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1" name="Group 30"/>
          <p:cNvGrpSpPr/>
          <p:nvPr userDrawn="1"/>
        </p:nvGrpSpPr>
        <p:grpSpPr>
          <a:xfrm>
            <a:off x="407367" y="0"/>
            <a:ext cx="216025" cy="1340766"/>
            <a:chOff x="407368" y="0"/>
            <a:chExt cx="216024" cy="1340766"/>
          </a:xfrm>
        </p:grpSpPr>
        <p:cxnSp>
          <p:nvCxnSpPr>
            <p:cNvPr id="34" name="Straight Connector 33"/>
            <p:cNvCxnSpPr/>
            <p:nvPr userDrawn="1"/>
          </p:nvCxnSpPr>
          <p:spPr>
            <a:xfrm>
              <a:off x="407368" y="1"/>
              <a:ext cx="0" cy="1340765"/>
            </a:xfrm>
            <a:prstGeom prst="line">
              <a:avLst/>
            </a:prstGeom>
            <a:ln w="101600">
              <a:solidFill>
                <a:srgbClr val="FFFFFF">
                  <a:alpha val="50000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 userDrawn="1"/>
          </p:nvCxnSpPr>
          <p:spPr>
            <a:xfrm>
              <a:off x="623392" y="0"/>
              <a:ext cx="0" cy="1340766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Text Placehold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911428" y="1"/>
            <a:ext cx="6984777" cy="1340760"/>
          </a:xfrm>
          <a:prstGeom prst="rect">
            <a:avLst/>
          </a:prstGeom>
        </p:spPr>
        <p:txBody>
          <a:bodyPr anchor="ctr"/>
          <a:lstStyle>
            <a:lvl1pPr marL="0" marR="0" indent="0" algn="l" defTabSz="91441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4001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anose="02040502050405020303" pitchFamily="18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heading</a:t>
            </a:r>
          </a:p>
        </p:txBody>
      </p:sp>
      <p:sp>
        <p:nvSpPr>
          <p:cNvPr id="42" name="Date Placeholder 3"/>
          <p:cNvSpPr>
            <a:spLocks noGrp="1"/>
          </p:cNvSpPr>
          <p:nvPr>
            <p:ph type="dt" sz="half" idx="2"/>
          </p:nvPr>
        </p:nvSpPr>
        <p:spPr>
          <a:xfrm>
            <a:off x="767408" y="63762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fld id="{10E18C0F-5D82-4E95-938E-07F6DC3DE31B}" type="datetimeFigureOut">
              <a:rPr lang="en-GB" smtClean="0"/>
              <a:pPr/>
              <a:t>13/04/2021</a:t>
            </a:fld>
            <a:endParaRPr lang="en-GB" dirty="0"/>
          </a:p>
        </p:txBody>
      </p:sp>
      <p:sp>
        <p:nvSpPr>
          <p:cNvPr id="4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5" y="637624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4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8329" y="63762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F37C3B4D-5CC8-4D59-8E9F-31759EFB53F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714156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nstructions - DO NOT U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FB6090C-6F86-4A8C-83E2-CF8D3C1E0718}"/>
              </a:ext>
            </a:extLst>
          </p:cNvPr>
          <p:cNvSpPr/>
          <p:nvPr userDrawn="1"/>
        </p:nvSpPr>
        <p:spPr>
          <a:xfrm>
            <a:off x="0" y="1324194"/>
            <a:ext cx="12192000" cy="472839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3" name="TextBox 2"/>
          <p:cNvSpPr txBox="1">
            <a:spLocks noChangeArrowheads="1"/>
          </p:cNvSpPr>
          <p:nvPr userDrawn="1"/>
        </p:nvSpPr>
        <p:spPr bwMode="auto">
          <a:xfrm>
            <a:off x="67623" y="406406"/>
            <a:ext cx="10081269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6000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3500" dirty="0">
                <a:solidFill>
                  <a:schemeClr val="tx2"/>
                </a:solidFill>
                <a:latin typeface="Georgia" panose="02040502050405020303" pitchFamily="18" charset="0"/>
              </a:rPr>
              <a:t>Welcome to the PowerPoint Template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128589" y="1628775"/>
            <a:ext cx="11799886" cy="4593398"/>
          </a:xfrm>
          <a:prstGeom prst="rect">
            <a:avLst/>
          </a:prstGeom>
          <a:noFill/>
        </p:spPr>
        <p:txBody>
          <a:bodyPr lIns="269348" tIns="34207" rIns="134674" bIns="34207">
            <a:spAutoFit/>
          </a:bodyPr>
          <a:lstStyle/>
          <a:p>
            <a:pPr marL="134679">
              <a:buFont typeface="Arial" pitchFamily="34" charset="0"/>
              <a:buNone/>
              <a:defRPr/>
            </a:pPr>
            <a:r>
              <a:rPr lang="en-GB" sz="2200" b="1" dirty="0">
                <a:solidFill>
                  <a:schemeClr val="bg1"/>
                </a:solidFill>
              </a:rPr>
              <a:t>To start using this template, simply follow these instructions:</a:t>
            </a:r>
          </a:p>
          <a:p>
            <a:pPr marL="134679">
              <a:buFont typeface="Arial" pitchFamily="34" charset="0"/>
              <a:buChar char="•"/>
              <a:defRPr/>
            </a:pPr>
            <a:endParaRPr lang="en-GB" sz="1400" b="1" dirty="0">
              <a:solidFill>
                <a:schemeClr val="bg1"/>
              </a:solidFill>
            </a:endParaRPr>
          </a:p>
          <a:p>
            <a:pPr marL="623912" indent="-265123">
              <a:buFont typeface="Arial" pitchFamily="34" charset="0"/>
              <a:buChar char="•"/>
              <a:defRPr/>
            </a:pPr>
            <a:r>
              <a:rPr lang="en-GB" sz="2200" dirty="0">
                <a:solidFill>
                  <a:schemeClr val="bg1"/>
                </a:solidFill>
              </a:rPr>
              <a:t>Go to the ‘Home’ tab</a:t>
            </a:r>
            <a:br>
              <a:rPr lang="en-GB" sz="2400" dirty="0">
                <a:solidFill>
                  <a:schemeClr val="bg1"/>
                </a:solidFill>
              </a:rPr>
            </a:br>
            <a:endParaRPr lang="en-GB" sz="1400" dirty="0">
              <a:solidFill>
                <a:schemeClr val="bg1"/>
              </a:solidFill>
            </a:endParaRPr>
          </a:p>
          <a:p>
            <a:pPr marL="623912" indent="-265123">
              <a:buFont typeface="Arial" pitchFamily="34" charset="0"/>
              <a:buChar char="•"/>
              <a:defRPr/>
            </a:pPr>
            <a:r>
              <a:rPr lang="en-GB" sz="2200" dirty="0">
                <a:solidFill>
                  <a:schemeClr val="bg1"/>
                </a:solidFill>
              </a:rPr>
              <a:t>Under the ‘Slides’ section (next to Clipboard), select the drop down menu </a:t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called ‘New Slide ▼’</a:t>
            </a:r>
          </a:p>
          <a:p>
            <a:pPr marL="623912" indent="-265123">
              <a:buFont typeface="Arial" pitchFamily="34" charset="0"/>
              <a:buChar char="•"/>
              <a:defRPr/>
            </a:pPr>
            <a:endParaRPr lang="en-GB" sz="1400" dirty="0">
              <a:solidFill>
                <a:schemeClr val="bg1"/>
              </a:solidFill>
            </a:endParaRPr>
          </a:p>
          <a:p>
            <a:pPr marL="623912" indent="-265123">
              <a:buFont typeface="Arial" pitchFamily="34" charset="0"/>
              <a:buChar char="•"/>
              <a:defRPr/>
            </a:pPr>
            <a:r>
              <a:rPr lang="en-GB" sz="2200" dirty="0">
                <a:solidFill>
                  <a:schemeClr val="bg1"/>
                </a:solidFill>
              </a:rPr>
              <a:t>Then select the slide formats you want to use from the visual list, </a:t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be it a text or image based slide</a:t>
            </a:r>
          </a:p>
          <a:p>
            <a:pPr marL="623912" indent="-265123">
              <a:buFont typeface="Arial" pitchFamily="34" charset="0"/>
              <a:buChar char="•"/>
              <a:defRPr/>
            </a:pPr>
            <a:endParaRPr lang="en-GB" sz="1200" dirty="0">
              <a:solidFill>
                <a:schemeClr val="bg1"/>
              </a:solidFill>
            </a:endParaRPr>
          </a:p>
          <a:p>
            <a:pPr marL="623912" indent="-265123">
              <a:buFont typeface="Arial" pitchFamily="34" charset="0"/>
              <a:buChar char="•"/>
              <a:defRPr/>
            </a:pPr>
            <a:r>
              <a:rPr lang="en-GB" sz="2200" dirty="0">
                <a:solidFill>
                  <a:schemeClr val="bg1"/>
                </a:solidFill>
              </a:rPr>
              <a:t>You’re now ready to start.</a:t>
            </a:r>
          </a:p>
          <a:p>
            <a:pPr marL="161615">
              <a:buFont typeface="Arial" pitchFamily="34" charset="0"/>
              <a:buChar char="•"/>
              <a:defRPr/>
            </a:pPr>
            <a:endParaRPr lang="en-GB" sz="1400" b="1" dirty="0">
              <a:solidFill>
                <a:schemeClr val="bg1"/>
              </a:solidFill>
            </a:endParaRPr>
          </a:p>
          <a:p>
            <a:pPr marL="161615">
              <a:buFont typeface="Arial" pitchFamily="34" charset="0"/>
              <a:buNone/>
              <a:defRPr/>
            </a:pPr>
            <a:r>
              <a:rPr lang="en-GB" b="1" dirty="0">
                <a:solidFill>
                  <a:schemeClr val="bg1"/>
                </a:solidFill>
              </a:rPr>
              <a:t>For more advice on how to use this template, contact FCDO Services Corporate Communications.</a:t>
            </a:r>
          </a:p>
          <a:p>
            <a:pPr>
              <a:defRPr/>
            </a:pPr>
            <a:endParaRPr lang="en-GB" sz="2700" b="1" dirty="0">
              <a:solidFill>
                <a:schemeClr val="bg1"/>
              </a:solidFill>
            </a:endParaRPr>
          </a:p>
          <a:p>
            <a:pPr>
              <a:defRPr/>
            </a:pPr>
            <a:r>
              <a:rPr lang="en-GB" sz="27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6" name="TextBox 5"/>
          <p:cNvSpPr txBox="1">
            <a:spLocks noChangeArrowheads="1"/>
          </p:cNvSpPr>
          <p:nvPr userDrawn="1"/>
        </p:nvSpPr>
        <p:spPr bwMode="auto">
          <a:xfrm>
            <a:off x="5879979" y="6241244"/>
            <a:ext cx="5962651" cy="3922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69348" tIns="34207" rIns="68414" bIns="34207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en-GB" altLang="en-US" sz="2100" b="1" dirty="0">
                <a:solidFill>
                  <a:schemeClr val="tx2"/>
                </a:solidFill>
              </a:rPr>
              <a:t>DELETE THIS SLIDE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1602" y="370800"/>
            <a:ext cx="3459972" cy="712754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392235" y="6252633"/>
            <a:ext cx="5112569" cy="369332"/>
          </a:xfrm>
          <a:prstGeom prst="rect">
            <a:avLst/>
          </a:prstGeom>
        </p:spPr>
        <p:txBody>
          <a:bodyPr lIns="91826" tIns="40817" rIns="81634" bIns="40817"/>
          <a:lstStyle>
            <a:lvl1pPr marL="0" marR="0" lvl="0" indent="0" defTabSz="816316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 kumimoji="0" sz="1800" b="1" i="0" u="none" strike="noStrike" cap="none" spc="0" normalizeH="0" baseline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</a:defRPr>
            </a:lvl1pPr>
            <a:lvl2pPr marL="741363" indent="-284163">
              <a:spcBef>
                <a:spcPct val="20000"/>
              </a:spcBef>
              <a:buFont typeface="Arial" panose="020B0604020202020204" pitchFamily="34" charset="0"/>
              <a:buChar char="–"/>
              <a:defRPr sz="2800"/>
            </a:lvl2pPr>
            <a:lvl3pPr marL="1141413" indent="-227013">
              <a:spcBef>
                <a:spcPct val="20000"/>
              </a:spcBef>
              <a:buFont typeface="Arial" panose="020B0604020202020204" pitchFamily="34" charset="0"/>
              <a:buChar char="•"/>
              <a:defRPr sz="2400"/>
            </a:lvl3pPr>
            <a:lvl4pPr marL="1598613" indent="-227013">
              <a:spcBef>
                <a:spcPct val="20000"/>
              </a:spcBef>
              <a:buFont typeface="Arial" panose="020B0604020202020204" pitchFamily="34" charset="0"/>
              <a:buChar char="–"/>
              <a:defRPr sz="2000"/>
            </a:lvl4pPr>
            <a:lvl5pPr marL="2055813" indent="-227013">
              <a:spcBef>
                <a:spcPct val="20000"/>
              </a:spcBef>
              <a:buFont typeface="Arial" panose="020B0604020202020204" pitchFamily="34" charset="0"/>
              <a:buChar char="»"/>
              <a:defRPr sz="2000"/>
            </a:lvl5pPr>
            <a:lvl6pPr marL="2514537" indent="-228594" defTabSz="914377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  <a:cs typeface="+mn-cs"/>
              </a:defRPr>
            </a:lvl6pPr>
            <a:lvl7pPr marL="2971726" indent="-228594" defTabSz="914377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  <a:cs typeface="+mn-cs"/>
              </a:defRPr>
            </a:lvl7pPr>
            <a:lvl8pPr marL="3428914" indent="-228594" defTabSz="914377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  <a:cs typeface="+mn-cs"/>
              </a:defRPr>
            </a:lvl8pPr>
            <a:lvl9pPr marL="3886103" indent="-228594" defTabSz="914377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  <a:cs typeface="+mn-cs"/>
              </a:defRPr>
            </a:lvl9pPr>
          </a:lstStyle>
          <a:p>
            <a:pPr lvl="0"/>
            <a:r>
              <a:rPr lang="en-US" sz="1800" dirty="0">
                <a:solidFill>
                  <a:schemeClr val="tx1"/>
                </a:solidFill>
              </a:rPr>
              <a:t>Mini palette 1 included</a:t>
            </a:r>
          </a:p>
        </p:txBody>
      </p:sp>
    </p:spTree>
    <p:extLst>
      <p:ext uri="{BB962C8B-B14F-4D97-AF65-F5344CB8AC3E}">
        <p14:creationId xmlns:p14="http://schemas.microsoft.com/office/powerpoint/2010/main" val="171604907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tyle 1 Az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1784633" y="0"/>
            <a:ext cx="0" cy="6858000"/>
          </a:xfrm>
          <a:prstGeom prst="line">
            <a:avLst/>
          </a:prstGeom>
          <a:ln w="158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7368768" y="5589241"/>
            <a:ext cx="3960441" cy="864096"/>
          </a:xfrm>
          <a:prstGeom prst="rect">
            <a:avLst/>
          </a:prstGeom>
        </p:spPr>
        <p:txBody>
          <a:bodyPr lIns="0" tIns="40817" rIns="0" bIns="40817" anchor="b"/>
          <a:lstStyle>
            <a:lvl1pPr marL="0" indent="0" algn="r">
              <a:buNone/>
              <a:defRPr sz="2400" b="1" baseline="0">
                <a:solidFill>
                  <a:schemeClr val="bg1"/>
                </a:solidFill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Name,</a:t>
            </a:r>
            <a:br>
              <a:rPr lang="en-US" dirty="0"/>
            </a:br>
            <a:r>
              <a:rPr lang="en-US" dirty="0"/>
              <a:t>Job Title / Organisation </a:t>
            </a:r>
          </a:p>
        </p:txBody>
      </p:sp>
      <p:sp>
        <p:nvSpPr>
          <p:cNvPr id="14" name="Content Placeholder 12"/>
          <p:cNvSpPr>
            <a:spLocks noGrp="1"/>
          </p:cNvSpPr>
          <p:nvPr>
            <p:ph sz="quarter" idx="10" hasCustomPrompt="1"/>
          </p:nvPr>
        </p:nvSpPr>
        <p:spPr>
          <a:xfrm>
            <a:off x="958752" y="764705"/>
            <a:ext cx="10370457" cy="4104456"/>
          </a:xfrm>
          <a:prstGeom prst="rect">
            <a:avLst/>
          </a:prstGeom>
        </p:spPr>
        <p:txBody>
          <a:bodyPr lIns="360000"/>
          <a:lstStyle>
            <a:lvl1pPr marL="0" indent="0">
              <a:spcBef>
                <a:spcPts val="0"/>
              </a:spcBef>
              <a:buNone/>
              <a:defRPr sz="6600" baseline="0">
                <a:solidFill>
                  <a:schemeClr val="bg1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Insert text here.</a:t>
            </a:r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407367" y="0"/>
            <a:ext cx="0" cy="6858000"/>
          </a:xfrm>
          <a:prstGeom prst="line">
            <a:avLst/>
          </a:prstGeom>
          <a:ln w="101600">
            <a:solidFill>
              <a:srgbClr val="FFFFFF">
                <a:alpha val="2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767408" y="0"/>
            <a:ext cx="0" cy="685800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178692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tyle 1 Nav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11784633" y="0"/>
            <a:ext cx="0" cy="6858000"/>
          </a:xfrm>
          <a:prstGeom prst="line">
            <a:avLst/>
          </a:prstGeom>
          <a:ln w="158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7368768" y="5589241"/>
            <a:ext cx="3960441" cy="864096"/>
          </a:xfrm>
          <a:prstGeom prst="rect">
            <a:avLst/>
          </a:prstGeom>
        </p:spPr>
        <p:txBody>
          <a:bodyPr lIns="0" tIns="40817" rIns="0" bIns="40817" anchor="b"/>
          <a:lstStyle>
            <a:lvl1pPr marL="0" indent="0" algn="r">
              <a:buNone/>
              <a:defRPr sz="2400" b="1" baseline="0">
                <a:solidFill>
                  <a:schemeClr val="bg1"/>
                </a:solidFill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Name,</a:t>
            </a:r>
            <a:br>
              <a:rPr lang="en-US" dirty="0"/>
            </a:br>
            <a:r>
              <a:rPr lang="en-US" dirty="0"/>
              <a:t>Job Title / Organisation </a:t>
            </a:r>
          </a:p>
        </p:txBody>
      </p:sp>
      <p:sp>
        <p:nvSpPr>
          <p:cNvPr id="11" name="Content Placeholder 12"/>
          <p:cNvSpPr>
            <a:spLocks noGrp="1"/>
          </p:cNvSpPr>
          <p:nvPr>
            <p:ph sz="quarter" idx="10" hasCustomPrompt="1"/>
          </p:nvPr>
        </p:nvSpPr>
        <p:spPr>
          <a:xfrm>
            <a:off x="958752" y="764705"/>
            <a:ext cx="10370457" cy="4104456"/>
          </a:xfrm>
          <a:prstGeom prst="rect">
            <a:avLst/>
          </a:prstGeom>
        </p:spPr>
        <p:txBody>
          <a:bodyPr lIns="360000"/>
          <a:lstStyle>
            <a:lvl1pPr marL="0" indent="0">
              <a:spcBef>
                <a:spcPts val="0"/>
              </a:spcBef>
              <a:buNone/>
              <a:defRPr sz="6600" baseline="0">
                <a:solidFill>
                  <a:schemeClr val="bg1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Insert text here.</a:t>
            </a:r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407367" y="0"/>
            <a:ext cx="0" cy="6858000"/>
          </a:xfrm>
          <a:prstGeom prst="line">
            <a:avLst/>
          </a:prstGeom>
          <a:ln w="101600">
            <a:solidFill>
              <a:srgbClr val="FFFFFF">
                <a:alpha val="2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767408" y="0"/>
            <a:ext cx="0" cy="685800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081996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tyle 1 S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1784633" y="0"/>
            <a:ext cx="0" cy="6858000"/>
          </a:xfrm>
          <a:prstGeom prst="line">
            <a:avLst/>
          </a:prstGeom>
          <a:ln w="158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7368768" y="5589241"/>
            <a:ext cx="3960441" cy="864096"/>
          </a:xfrm>
          <a:prstGeom prst="rect">
            <a:avLst/>
          </a:prstGeom>
        </p:spPr>
        <p:txBody>
          <a:bodyPr lIns="0" tIns="40817" rIns="0" bIns="40817" anchor="b"/>
          <a:lstStyle>
            <a:lvl1pPr marL="0" indent="0" algn="r">
              <a:buNone/>
              <a:defRPr sz="2400" b="1" baseline="0">
                <a:solidFill>
                  <a:schemeClr val="bg1"/>
                </a:solidFill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Name,</a:t>
            </a:r>
            <a:br>
              <a:rPr lang="en-US" dirty="0"/>
            </a:br>
            <a:r>
              <a:rPr lang="en-US" dirty="0"/>
              <a:t>Job Title / Organisation </a:t>
            </a:r>
          </a:p>
        </p:txBody>
      </p:sp>
      <p:sp>
        <p:nvSpPr>
          <p:cNvPr id="14" name="Content Placeholder 12"/>
          <p:cNvSpPr>
            <a:spLocks noGrp="1"/>
          </p:cNvSpPr>
          <p:nvPr>
            <p:ph sz="quarter" idx="10" hasCustomPrompt="1"/>
          </p:nvPr>
        </p:nvSpPr>
        <p:spPr>
          <a:xfrm>
            <a:off x="958752" y="764705"/>
            <a:ext cx="10370457" cy="4104456"/>
          </a:xfrm>
          <a:prstGeom prst="rect">
            <a:avLst/>
          </a:prstGeom>
        </p:spPr>
        <p:txBody>
          <a:bodyPr lIns="360000"/>
          <a:lstStyle>
            <a:lvl1pPr marL="0" indent="0">
              <a:spcBef>
                <a:spcPts val="0"/>
              </a:spcBef>
              <a:buNone/>
              <a:defRPr sz="6600" baseline="0">
                <a:solidFill>
                  <a:schemeClr val="bg1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Insert text here.</a:t>
            </a:r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407367" y="0"/>
            <a:ext cx="0" cy="6858000"/>
          </a:xfrm>
          <a:prstGeom prst="line">
            <a:avLst/>
          </a:prstGeom>
          <a:ln w="101600">
            <a:solidFill>
              <a:srgbClr val="FFFFFF">
                <a:alpha val="2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767408" y="0"/>
            <a:ext cx="0" cy="685800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065053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tyle 1 Cool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1784633" y="0"/>
            <a:ext cx="0" cy="6858000"/>
          </a:xfrm>
          <a:prstGeom prst="line">
            <a:avLst/>
          </a:prstGeom>
          <a:ln w="158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7368768" y="5589241"/>
            <a:ext cx="3960441" cy="864096"/>
          </a:xfrm>
          <a:prstGeom prst="rect">
            <a:avLst/>
          </a:prstGeom>
        </p:spPr>
        <p:txBody>
          <a:bodyPr lIns="0" tIns="40817" rIns="0" bIns="40817" anchor="b"/>
          <a:lstStyle>
            <a:lvl1pPr marL="0" indent="0" algn="r">
              <a:buNone/>
              <a:defRPr sz="2400" b="1" baseline="0">
                <a:solidFill>
                  <a:schemeClr val="bg1"/>
                </a:solidFill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Name,</a:t>
            </a:r>
            <a:br>
              <a:rPr lang="en-US" dirty="0"/>
            </a:br>
            <a:r>
              <a:rPr lang="en-US" dirty="0"/>
              <a:t>Job Title / Organisation </a:t>
            </a:r>
          </a:p>
        </p:txBody>
      </p:sp>
      <p:sp>
        <p:nvSpPr>
          <p:cNvPr id="14" name="Content Placeholder 12"/>
          <p:cNvSpPr>
            <a:spLocks noGrp="1"/>
          </p:cNvSpPr>
          <p:nvPr>
            <p:ph sz="quarter" idx="10" hasCustomPrompt="1"/>
          </p:nvPr>
        </p:nvSpPr>
        <p:spPr>
          <a:xfrm>
            <a:off x="958752" y="764705"/>
            <a:ext cx="10370457" cy="4104456"/>
          </a:xfrm>
          <a:prstGeom prst="rect">
            <a:avLst/>
          </a:prstGeom>
        </p:spPr>
        <p:txBody>
          <a:bodyPr lIns="360000"/>
          <a:lstStyle>
            <a:lvl1pPr marL="0" indent="0">
              <a:spcBef>
                <a:spcPts val="0"/>
              </a:spcBef>
              <a:buNone/>
              <a:defRPr sz="6600" baseline="0">
                <a:solidFill>
                  <a:schemeClr val="bg1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Insert text here.</a:t>
            </a:r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407367" y="0"/>
            <a:ext cx="0" cy="6858000"/>
          </a:xfrm>
          <a:prstGeom prst="line">
            <a:avLst/>
          </a:prstGeom>
          <a:ln w="101600">
            <a:solidFill>
              <a:srgbClr val="FFFFFF">
                <a:alpha val="2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767408" y="0"/>
            <a:ext cx="0" cy="685800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033581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tyle 1 Dark Cob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1784633" y="0"/>
            <a:ext cx="0" cy="6858000"/>
          </a:xfrm>
          <a:prstGeom prst="line">
            <a:avLst/>
          </a:prstGeom>
          <a:ln w="158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7368768" y="5589241"/>
            <a:ext cx="3960441" cy="864096"/>
          </a:xfrm>
          <a:prstGeom prst="rect">
            <a:avLst/>
          </a:prstGeom>
        </p:spPr>
        <p:txBody>
          <a:bodyPr lIns="0" tIns="40817" rIns="0" bIns="40817" anchor="b"/>
          <a:lstStyle>
            <a:lvl1pPr marL="0" indent="0" algn="r">
              <a:buNone/>
              <a:defRPr sz="2400" b="1" baseline="0">
                <a:solidFill>
                  <a:schemeClr val="bg1"/>
                </a:solidFill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Name,</a:t>
            </a:r>
            <a:br>
              <a:rPr lang="en-US" dirty="0"/>
            </a:br>
            <a:r>
              <a:rPr lang="en-US" dirty="0"/>
              <a:t>Job Title / Organisation </a:t>
            </a:r>
          </a:p>
        </p:txBody>
      </p:sp>
      <p:sp>
        <p:nvSpPr>
          <p:cNvPr id="14" name="Content Placeholder 12"/>
          <p:cNvSpPr>
            <a:spLocks noGrp="1"/>
          </p:cNvSpPr>
          <p:nvPr>
            <p:ph sz="quarter" idx="10" hasCustomPrompt="1"/>
          </p:nvPr>
        </p:nvSpPr>
        <p:spPr>
          <a:xfrm>
            <a:off x="958752" y="764705"/>
            <a:ext cx="10370457" cy="4104456"/>
          </a:xfrm>
          <a:prstGeom prst="rect">
            <a:avLst/>
          </a:prstGeom>
        </p:spPr>
        <p:txBody>
          <a:bodyPr lIns="360000"/>
          <a:lstStyle>
            <a:lvl1pPr marL="0" indent="0">
              <a:spcBef>
                <a:spcPts val="0"/>
              </a:spcBef>
              <a:buNone/>
              <a:defRPr sz="6600" baseline="0">
                <a:solidFill>
                  <a:schemeClr val="bg1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Insert text here.</a:t>
            </a:r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407367" y="0"/>
            <a:ext cx="0" cy="6858000"/>
          </a:xfrm>
          <a:prstGeom prst="line">
            <a:avLst/>
          </a:prstGeom>
          <a:ln w="101600">
            <a:solidFill>
              <a:srgbClr val="FFFFFF">
                <a:alpha val="2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767408" y="0"/>
            <a:ext cx="0" cy="685800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1865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tyle 1 Dark Cyan / Light Az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AFB6090C-6F86-4A8C-83E2-CF8D3C1E0718}"/>
              </a:ext>
            </a:extLst>
          </p:cNvPr>
          <p:cNvSpPr/>
          <p:nvPr userDrawn="1"/>
        </p:nvSpPr>
        <p:spPr>
          <a:xfrm flipV="1">
            <a:off x="11700138" y="0"/>
            <a:ext cx="491867" cy="2232000"/>
          </a:xfrm>
          <a:prstGeom prst="rect">
            <a:avLst/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FB6090C-6F86-4A8C-83E2-CF8D3C1E0718}"/>
              </a:ext>
            </a:extLst>
          </p:cNvPr>
          <p:cNvSpPr/>
          <p:nvPr userDrawn="1"/>
        </p:nvSpPr>
        <p:spPr>
          <a:xfrm flipV="1">
            <a:off x="11" y="0"/>
            <a:ext cx="11700123" cy="2232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07367" y="1"/>
            <a:ext cx="0" cy="2231996"/>
          </a:xfrm>
          <a:prstGeom prst="line">
            <a:avLst/>
          </a:prstGeom>
          <a:ln w="101600">
            <a:solidFill>
              <a:schemeClr val="bg1">
                <a:alpha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icture Placeholder 10"/>
          <p:cNvSpPr>
            <a:spLocks noGrp="1"/>
          </p:cNvSpPr>
          <p:nvPr>
            <p:ph type="pic" sz="quarter" idx="12" hasCustomPrompt="1"/>
          </p:nvPr>
        </p:nvSpPr>
        <p:spPr>
          <a:xfrm>
            <a:off x="7" y="2223164"/>
            <a:ext cx="12191993" cy="4634836"/>
          </a:xfrm>
          <a:prstGeom prst="rect">
            <a:avLst/>
          </a:prstGeom>
          <a:solidFill>
            <a:schemeClr val="accent5"/>
          </a:solidFill>
        </p:spPr>
        <p:txBody>
          <a:bodyPr anchor="ctr"/>
          <a:lstStyle>
            <a:lvl1pPr marL="341326" indent="20639" algn="ctr">
              <a:buNone/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</a:t>
            </a:r>
            <a:br>
              <a:rPr lang="en-US" noProof="0" dirty="0"/>
            </a:br>
            <a:r>
              <a:rPr lang="en-US" noProof="0" dirty="0"/>
              <a:t>add image</a:t>
            </a:r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3463127" y="2"/>
            <a:ext cx="8237003" cy="222316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lIns="468000" tIns="360000" rIns="360000" bIns="360000" anchor="ctr"/>
          <a:lstStyle>
            <a:lvl1pPr marL="0" marR="0" indent="0" algn="l" defTabSz="91443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4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anose="02040502050405020303" pitchFamily="18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Presentation Title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6804" y="403200"/>
            <a:ext cx="2343561" cy="137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031337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tyle 1 Light Az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1784633" y="0"/>
            <a:ext cx="0" cy="6858000"/>
          </a:xfrm>
          <a:prstGeom prst="line">
            <a:avLst/>
          </a:prstGeom>
          <a:ln w="158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7368768" y="5589241"/>
            <a:ext cx="3960441" cy="864096"/>
          </a:xfrm>
          <a:prstGeom prst="rect">
            <a:avLst/>
          </a:prstGeom>
        </p:spPr>
        <p:txBody>
          <a:bodyPr lIns="0" tIns="40817" rIns="0" bIns="40817" anchor="b"/>
          <a:lstStyle>
            <a:lvl1pPr marL="0" indent="0" algn="r">
              <a:buNone/>
              <a:defRPr sz="2400" b="1" baseline="0">
                <a:solidFill>
                  <a:schemeClr val="bg1"/>
                </a:solidFill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Name,</a:t>
            </a:r>
            <a:br>
              <a:rPr lang="en-US" dirty="0"/>
            </a:br>
            <a:r>
              <a:rPr lang="en-US" dirty="0"/>
              <a:t>Job Title / Organisation </a:t>
            </a:r>
          </a:p>
        </p:txBody>
      </p:sp>
      <p:sp>
        <p:nvSpPr>
          <p:cNvPr id="14" name="Content Placeholder 12"/>
          <p:cNvSpPr>
            <a:spLocks noGrp="1"/>
          </p:cNvSpPr>
          <p:nvPr>
            <p:ph sz="quarter" idx="10" hasCustomPrompt="1"/>
          </p:nvPr>
        </p:nvSpPr>
        <p:spPr>
          <a:xfrm>
            <a:off x="958752" y="764705"/>
            <a:ext cx="10370457" cy="4104456"/>
          </a:xfrm>
          <a:prstGeom prst="rect">
            <a:avLst/>
          </a:prstGeom>
        </p:spPr>
        <p:txBody>
          <a:bodyPr lIns="360000"/>
          <a:lstStyle>
            <a:lvl1pPr marL="0" indent="0">
              <a:spcBef>
                <a:spcPts val="0"/>
              </a:spcBef>
              <a:buNone/>
              <a:defRPr sz="6600" baseline="0">
                <a:solidFill>
                  <a:schemeClr val="bg1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Insert text here.</a:t>
            </a:r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407367" y="0"/>
            <a:ext cx="0" cy="6858000"/>
          </a:xfrm>
          <a:prstGeom prst="line">
            <a:avLst/>
          </a:prstGeom>
          <a:ln w="101600">
            <a:solidFill>
              <a:srgbClr val="FFFFFF">
                <a:alpha val="2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767408" y="0"/>
            <a:ext cx="0" cy="685800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085678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tyle 1 Dark Cy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1784633" y="0"/>
            <a:ext cx="0" cy="6858000"/>
          </a:xfrm>
          <a:prstGeom prst="line">
            <a:avLst/>
          </a:prstGeom>
          <a:ln w="158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7368768" y="5589241"/>
            <a:ext cx="3960441" cy="864096"/>
          </a:xfrm>
          <a:prstGeom prst="rect">
            <a:avLst/>
          </a:prstGeom>
        </p:spPr>
        <p:txBody>
          <a:bodyPr lIns="0" tIns="40817" rIns="0" bIns="40817" anchor="b"/>
          <a:lstStyle>
            <a:lvl1pPr marL="0" indent="0" algn="r">
              <a:buNone/>
              <a:defRPr sz="2400" b="1" baseline="0">
                <a:solidFill>
                  <a:schemeClr val="bg1"/>
                </a:solidFill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Name,</a:t>
            </a:r>
            <a:br>
              <a:rPr lang="en-US" dirty="0"/>
            </a:br>
            <a:r>
              <a:rPr lang="en-US" dirty="0"/>
              <a:t>Job Title / Organisation </a:t>
            </a:r>
          </a:p>
        </p:txBody>
      </p:sp>
      <p:sp>
        <p:nvSpPr>
          <p:cNvPr id="14" name="Content Placeholder 12"/>
          <p:cNvSpPr>
            <a:spLocks noGrp="1"/>
          </p:cNvSpPr>
          <p:nvPr>
            <p:ph sz="quarter" idx="10" hasCustomPrompt="1"/>
          </p:nvPr>
        </p:nvSpPr>
        <p:spPr>
          <a:xfrm>
            <a:off x="958752" y="764705"/>
            <a:ext cx="10370457" cy="4104456"/>
          </a:xfrm>
          <a:prstGeom prst="rect">
            <a:avLst/>
          </a:prstGeom>
        </p:spPr>
        <p:txBody>
          <a:bodyPr lIns="360000"/>
          <a:lstStyle>
            <a:lvl1pPr marL="0" indent="0">
              <a:spcBef>
                <a:spcPts val="0"/>
              </a:spcBef>
              <a:buNone/>
              <a:defRPr sz="6600" baseline="0">
                <a:solidFill>
                  <a:schemeClr val="bg1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Insert text here.</a:t>
            </a:r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407367" y="0"/>
            <a:ext cx="0" cy="6858000"/>
          </a:xfrm>
          <a:prstGeom prst="line">
            <a:avLst/>
          </a:prstGeom>
          <a:ln w="101600">
            <a:solidFill>
              <a:srgbClr val="FFFFFF">
                <a:alpha val="2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767408" y="0"/>
            <a:ext cx="0" cy="685800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47560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tyle 2 Az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 lIns="81634" tIns="40817" rIns="81634" bIns="40817"/>
          <a:lstStyle>
            <a:lvl1pPr algn="ctr">
              <a:buNone/>
              <a:defRPr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picture.</a:t>
            </a:r>
          </a:p>
        </p:txBody>
      </p:sp>
      <p:sp>
        <p:nvSpPr>
          <p:cNvPr id="4" name="Content Placeholder 12"/>
          <p:cNvSpPr>
            <a:spLocks noGrp="1"/>
          </p:cNvSpPr>
          <p:nvPr>
            <p:ph sz="quarter" idx="10" hasCustomPrompt="1"/>
          </p:nvPr>
        </p:nvSpPr>
        <p:spPr>
          <a:xfrm>
            <a:off x="4" y="908720"/>
            <a:ext cx="10848528" cy="4032448"/>
          </a:xfrm>
          <a:prstGeom prst="rect">
            <a:avLst/>
          </a:prstGeom>
          <a:solidFill>
            <a:schemeClr val="tx2">
              <a:alpha val="90000"/>
            </a:schemeClr>
          </a:solidFill>
        </p:spPr>
        <p:txBody>
          <a:bodyPr lIns="864000" tIns="360000" rIns="360000" bIns="360000"/>
          <a:lstStyle>
            <a:lvl1pPr marL="0" indent="0">
              <a:spcBef>
                <a:spcPts val="0"/>
              </a:spcBef>
              <a:buNone/>
              <a:defRPr sz="6600" baseline="0">
                <a:solidFill>
                  <a:schemeClr val="bg1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Insert text here.</a:t>
            </a:r>
          </a:p>
        </p:txBody>
      </p:sp>
    </p:spTree>
    <p:extLst>
      <p:ext uri="{BB962C8B-B14F-4D97-AF65-F5344CB8AC3E}">
        <p14:creationId xmlns:p14="http://schemas.microsoft.com/office/powerpoint/2010/main" val="397307324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tyle 2 Nav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 lIns="81634" tIns="40817" rIns="81634" bIns="40817"/>
          <a:lstStyle>
            <a:lvl1pPr algn="ctr">
              <a:buNone/>
              <a:defRPr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picture.</a:t>
            </a:r>
          </a:p>
        </p:txBody>
      </p:sp>
      <p:sp>
        <p:nvSpPr>
          <p:cNvPr id="4" name="Content Placeholder 12"/>
          <p:cNvSpPr>
            <a:spLocks noGrp="1"/>
          </p:cNvSpPr>
          <p:nvPr>
            <p:ph sz="quarter" idx="10" hasCustomPrompt="1"/>
          </p:nvPr>
        </p:nvSpPr>
        <p:spPr>
          <a:xfrm>
            <a:off x="4" y="908720"/>
            <a:ext cx="10848528" cy="4032448"/>
          </a:xfrm>
          <a:prstGeom prst="rect">
            <a:avLst/>
          </a:prstGeom>
          <a:solidFill>
            <a:schemeClr val="bg2">
              <a:alpha val="90000"/>
            </a:schemeClr>
          </a:solidFill>
        </p:spPr>
        <p:txBody>
          <a:bodyPr lIns="864000" tIns="360000" rIns="360000" bIns="360000"/>
          <a:lstStyle>
            <a:lvl1pPr marL="0" indent="0">
              <a:spcBef>
                <a:spcPts val="0"/>
              </a:spcBef>
              <a:buNone/>
              <a:defRPr sz="6600" baseline="0">
                <a:solidFill>
                  <a:schemeClr val="bg1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Insert text here.</a:t>
            </a:r>
          </a:p>
        </p:txBody>
      </p:sp>
    </p:spTree>
    <p:extLst>
      <p:ext uri="{BB962C8B-B14F-4D97-AF65-F5344CB8AC3E}">
        <p14:creationId xmlns:p14="http://schemas.microsoft.com/office/powerpoint/2010/main" val="162220800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tyle 2 S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 lIns="81634" tIns="40817" rIns="81634" bIns="40817"/>
          <a:lstStyle>
            <a:lvl1pPr algn="ctr">
              <a:buNone/>
              <a:defRPr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picture.</a:t>
            </a:r>
          </a:p>
        </p:txBody>
      </p:sp>
      <p:sp>
        <p:nvSpPr>
          <p:cNvPr id="4" name="Content Placeholder 12"/>
          <p:cNvSpPr>
            <a:spLocks noGrp="1"/>
          </p:cNvSpPr>
          <p:nvPr>
            <p:ph sz="quarter" idx="10" hasCustomPrompt="1"/>
          </p:nvPr>
        </p:nvSpPr>
        <p:spPr>
          <a:xfrm>
            <a:off x="4" y="908720"/>
            <a:ext cx="10848528" cy="4032448"/>
          </a:xfrm>
          <a:prstGeom prst="rect">
            <a:avLst/>
          </a:prstGeom>
          <a:solidFill>
            <a:schemeClr val="tx1">
              <a:alpha val="90000"/>
            </a:schemeClr>
          </a:solidFill>
        </p:spPr>
        <p:txBody>
          <a:bodyPr lIns="864000" tIns="360000" rIns="360000" bIns="360000"/>
          <a:lstStyle>
            <a:lvl1pPr marL="0" indent="0">
              <a:spcBef>
                <a:spcPts val="0"/>
              </a:spcBef>
              <a:buNone/>
              <a:defRPr sz="6600" baseline="0">
                <a:solidFill>
                  <a:schemeClr val="bg1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Insert text here.</a:t>
            </a:r>
          </a:p>
        </p:txBody>
      </p:sp>
    </p:spTree>
    <p:extLst>
      <p:ext uri="{BB962C8B-B14F-4D97-AF65-F5344CB8AC3E}">
        <p14:creationId xmlns:p14="http://schemas.microsoft.com/office/powerpoint/2010/main" val="359332301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tyle 2 Cool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 lIns="81634" tIns="40817" rIns="81634" bIns="40817"/>
          <a:lstStyle>
            <a:lvl1pPr algn="ctr">
              <a:buNone/>
              <a:defRPr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picture.</a:t>
            </a:r>
          </a:p>
        </p:txBody>
      </p:sp>
      <p:sp>
        <p:nvSpPr>
          <p:cNvPr id="4" name="Content Placeholder 12"/>
          <p:cNvSpPr>
            <a:spLocks noGrp="1"/>
          </p:cNvSpPr>
          <p:nvPr>
            <p:ph sz="quarter" idx="10" hasCustomPrompt="1"/>
          </p:nvPr>
        </p:nvSpPr>
        <p:spPr>
          <a:xfrm>
            <a:off x="4" y="908720"/>
            <a:ext cx="10848528" cy="4032448"/>
          </a:xfrm>
          <a:prstGeom prst="rect">
            <a:avLst/>
          </a:prstGeom>
          <a:solidFill>
            <a:schemeClr val="accent1">
              <a:alpha val="90000"/>
            </a:schemeClr>
          </a:solidFill>
        </p:spPr>
        <p:txBody>
          <a:bodyPr lIns="864000" tIns="360000" rIns="360000" bIns="360000"/>
          <a:lstStyle>
            <a:lvl1pPr marL="0" indent="0">
              <a:spcBef>
                <a:spcPts val="0"/>
              </a:spcBef>
              <a:buNone/>
              <a:defRPr sz="6600" baseline="0">
                <a:solidFill>
                  <a:schemeClr val="bg1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Insert text here.</a:t>
            </a:r>
          </a:p>
        </p:txBody>
      </p:sp>
    </p:spTree>
    <p:extLst>
      <p:ext uri="{BB962C8B-B14F-4D97-AF65-F5344CB8AC3E}">
        <p14:creationId xmlns:p14="http://schemas.microsoft.com/office/powerpoint/2010/main" val="791389008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tyle 2 Dark Cob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 lIns="81634" tIns="40817" rIns="81634" bIns="40817"/>
          <a:lstStyle>
            <a:lvl1pPr algn="ctr">
              <a:buNone/>
              <a:defRPr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picture.</a:t>
            </a:r>
          </a:p>
        </p:txBody>
      </p:sp>
      <p:sp>
        <p:nvSpPr>
          <p:cNvPr id="4" name="Content Placeholder 12"/>
          <p:cNvSpPr>
            <a:spLocks noGrp="1"/>
          </p:cNvSpPr>
          <p:nvPr>
            <p:ph sz="quarter" idx="10" hasCustomPrompt="1"/>
          </p:nvPr>
        </p:nvSpPr>
        <p:spPr>
          <a:xfrm>
            <a:off x="4" y="908720"/>
            <a:ext cx="10848528" cy="4032448"/>
          </a:xfrm>
          <a:prstGeom prst="rect">
            <a:avLst/>
          </a:prstGeom>
          <a:solidFill>
            <a:schemeClr val="accent2">
              <a:alpha val="90000"/>
            </a:schemeClr>
          </a:solidFill>
        </p:spPr>
        <p:txBody>
          <a:bodyPr lIns="864000" tIns="360000" rIns="360000" bIns="360000"/>
          <a:lstStyle>
            <a:lvl1pPr marL="0" indent="0">
              <a:spcBef>
                <a:spcPts val="0"/>
              </a:spcBef>
              <a:buNone/>
              <a:defRPr sz="6600" baseline="0">
                <a:solidFill>
                  <a:schemeClr val="bg1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Insert text here.</a:t>
            </a:r>
          </a:p>
        </p:txBody>
      </p:sp>
    </p:spTree>
    <p:extLst>
      <p:ext uri="{BB962C8B-B14F-4D97-AF65-F5344CB8AC3E}">
        <p14:creationId xmlns:p14="http://schemas.microsoft.com/office/powerpoint/2010/main" val="3392743690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tyle 2 Light Az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 lIns="81634" tIns="40817" rIns="81634" bIns="40817"/>
          <a:lstStyle>
            <a:lvl1pPr algn="ctr">
              <a:buNone/>
              <a:defRPr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picture.</a:t>
            </a:r>
          </a:p>
        </p:txBody>
      </p:sp>
      <p:sp>
        <p:nvSpPr>
          <p:cNvPr id="4" name="Content Placeholder 12"/>
          <p:cNvSpPr>
            <a:spLocks noGrp="1"/>
          </p:cNvSpPr>
          <p:nvPr>
            <p:ph sz="quarter" idx="10" hasCustomPrompt="1"/>
          </p:nvPr>
        </p:nvSpPr>
        <p:spPr>
          <a:xfrm>
            <a:off x="4" y="908720"/>
            <a:ext cx="10848528" cy="4032448"/>
          </a:xfrm>
          <a:prstGeom prst="rect">
            <a:avLst/>
          </a:prstGeom>
          <a:solidFill>
            <a:schemeClr val="accent3">
              <a:alpha val="90000"/>
            </a:schemeClr>
          </a:solidFill>
        </p:spPr>
        <p:txBody>
          <a:bodyPr lIns="864000" tIns="360000" rIns="360000" bIns="360000"/>
          <a:lstStyle>
            <a:lvl1pPr marL="0" indent="0">
              <a:spcBef>
                <a:spcPts val="0"/>
              </a:spcBef>
              <a:buNone/>
              <a:defRPr sz="6600" baseline="0">
                <a:solidFill>
                  <a:schemeClr val="bg1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Insert text here.</a:t>
            </a:r>
          </a:p>
        </p:txBody>
      </p:sp>
    </p:spTree>
    <p:extLst>
      <p:ext uri="{BB962C8B-B14F-4D97-AF65-F5344CB8AC3E}">
        <p14:creationId xmlns:p14="http://schemas.microsoft.com/office/powerpoint/2010/main" val="3461188481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tyle 2 Dark Cy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 lIns="81634" tIns="40817" rIns="81634" bIns="40817"/>
          <a:lstStyle>
            <a:lvl1pPr algn="ctr">
              <a:buNone/>
              <a:defRPr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picture.</a:t>
            </a:r>
          </a:p>
        </p:txBody>
      </p:sp>
      <p:sp>
        <p:nvSpPr>
          <p:cNvPr id="4" name="Content Placeholder 12"/>
          <p:cNvSpPr>
            <a:spLocks noGrp="1"/>
          </p:cNvSpPr>
          <p:nvPr>
            <p:ph sz="quarter" idx="10" hasCustomPrompt="1"/>
          </p:nvPr>
        </p:nvSpPr>
        <p:spPr>
          <a:xfrm>
            <a:off x="4" y="908720"/>
            <a:ext cx="10848528" cy="4032448"/>
          </a:xfrm>
          <a:prstGeom prst="rect">
            <a:avLst/>
          </a:prstGeom>
          <a:solidFill>
            <a:srgbClr val="004C97">
              <a:alpha val="90000"/>
            </a:srgbClr>
          </a:solidFill>
        </p:spPr>
        <p:txBody>
          <a:bodyPr lIns="864000" tIns="360000" rIns="360000" bIns="360000"/>
          <a:lstStyle>
            <a:lvl1pPr marL="0" indent="0">
              <a:spcBef>
                <a:spcPts val="0"/>
              </a:spcBef>
              <a:buNone/>
              <a:defRPr sz="6600" baseline="0">
                <a:solidFill>
                  <a:schemeClr val="bg1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Insert text here.</a:t>
            </a:r>
          </a:p>
        </p:txBody>
      </p:sp>
    </p:spTree>
    <p:extLst>
      <p:ext uri="{BB962C8B-B14F-4D97-AF65-F5344CB8AC3E}">
        <p14:creationId xmlns:p14="http://schemas.microsoft.com/office/powerpoint/2010/main" val="217185053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tyle 3 Az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FB6090C-6F86-4A8C-83E2-CF8D3C1E0718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767408" y="0"/>
            <a:ext cx="0" cy="685800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5441995" y="-1"/>
            <a:ext cx="6750005" cy="6858001"/>
          </a:xfrm>
          <a:prstGeom prst="rect">
            <a:avLst/>
          </a:prstGeom>
          <a:solidFill>
            <a:schemeClr val="accent5"/>
          </a:solidFill>
          <a:effectLst/>
        </p:spPr>
        <p:txBody>
          <a:bodyPr anchor="ctr"/>
          <a:lstStyle>
            <a:lvl1pPr algn="ctr">
              <a:buNone/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927" y="6086697"/>
            <a:ext cx="2732830" cy="562963"/>
          </a:xfrm>
          <a:prstGeom prst="rect">
            <a:avLst/>
          </a:prstGeom>
        </p:spPr>
      </p:pic>
      <p:sp>
        <p:nvSpPr>
          <p:cNvPr id="12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785568" y="270000"/>
            <a:ext cx="4374329" cy="5463256"/>
          </a:xfrm>
          <a:prstGeom prst="rect">
            <a:avLst/>
          </a:prstGeom>
        </p:spPr>
        <p:txBody>
          <a:bodyPr lIns="360000" rIns="360000"/>
          <a:lstStyle>
            <a:lvl1pPr marL="0" marR="0" indent="0" algn="l" defTabSz="91441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4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anose="02040502050405020303" pitchFamily="18" charset="0"/>
                <a:cs typeface="Arial" pitchFamily="34" charset="0"/>
              </a:defRPr>
            </a:lvl1pPr>
          </a:lstStyle>
          <a:p>
            <a:pPr marL="0" marR="0" lvl="0" indent="0" algn="l" defTabSz="91441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Insert text.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07367" y="0"/>
            <a:ext cx="0" cy="6858000"/>
          </a:xfrm>
          <a:prstGeom prst="line">
            <a:avLst/>
          </a:prstGeom>
          <a:ln w="101600">
            <a:solidFill>
              <a:srgbClr val="FFFFFF">
                <a:alpha val="2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029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tyle 2 Azure / M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3"/>
          <p:cNvSpPr>
            <a:spLocks noGrp="1"/>
          </p:cNvSpPr>
          <p:nvPr>
            <p:ph type="pic" sz="quarter" idx="13" hasCustomPrompt="1"/>
          </p:nvPr>
        </p:nvSpPr>
        <p:spPr>
          <a:xfrm>
            <a:off x="4511824" y="1"/>
            <a:ext cx="6336704" cy="3578826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="t"/>
          <a:lstStyle>
            <a:lvl1pPr algn="ctr">
              <a:buNone/>
              <a:defRPr sz="24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br>
              <a:rPr lang="en-US" noProof="0" dirty="0"/>
            </a:br>
            <a:endParaRPr lang="en-US" noProof="0" dirty="0"/>
          </a:p>
          <a:p>
            <a:pPr lvl="0"/>
            <a:r>
              <a:rPr lang="en-US" noProof="0" dirty="0"/>
              <a:t>Click icon to add image. </a:t>
            </a:r>
          </a:p>
          <a:p>
            <a:pPr lvl="0"/>
            <a:r>
              <a:rPr lang="en-US" noProof="0" dirty="0"/>
              <a:t>Once you have inserted your image, </a:t>
            </a:r>
            <a:br>
              <a:rPr lang="en-US" noProof="0" dirty="0"/>
            </a:br>
            <a:r>
              <a:rPr lang="en-US" noProof="0" dirty="0"/>
              <a:t>right click on it and </a:t>
            </a:r>
            <a:br>
              <a:rPr lang="en-US" noProof="0" dirty="0"/>
            </a:br>
            <a:r>
              <a:rPr lang="en-US" noProof="0" dirty="0"/>
              <a:t>select ‘Send to Back’. </a:t>
            </a:r>
          </a:p>
        </p:txBody>
      </p:sp>
      <p:sp>
        <p:nvSpPr>
          <p:cNvPr id="13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2252987" y="3284986"/>
            <a:ext cx="6795342" cy="3024336"/>
          </a:xfrm>
          <a:prstGeom prst="rect">
            <a:avLst/>
          </a:prstGeom>
          <a:solidFill>
            <a:schemeClr val="accent5">
              <a:alpha val="85000"/>
            </a:schemeClr>
          </a:solidFill>
        </p:spPr>
        <p:txBody>
          <a:bodyPr lIns="216000" tIns="1440000" rIns="216000" bIns="216000" anchor="b" anchorCtr="0"/>
          <a:lstStyle>
            <a:lvl1pPr>
              <a:defRPr kumimoji="0" lang="en-US" sz="2801" b="0" i="0" u="none" strike="noStrike" cap="none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</a:defRPr>
            </a:lvl1pPr>
          </a:lstStyle>
          <a:p>
            <a:pPr marL="0" marR="0" lvl="0" indent="0" defTabSz="914434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dirty="0"/>
              <a:t>Insert presenter name or sub title</a:t>
            </a:r>
          </a:p>
        </p:txBody>
      </p:sp>
      <p:sp>
        <p:nvSpPr>
          <p:cNvPr id="7" name="Rectangle 6"/>
          <p:cNvSpPr/>
          <p:nvPr/>
        </p:nvSpPr>
        <p:spPr>
          <a:xfrm>
            <a:off x="456539" y="3578769"/>
            <a:ext cx="452987" cy="1908000"/>
          </a:xfrm>
          <a:prstGeom prst="rect">
            <a:avLst/>
          </a:prstGeom>
          <a:solidFill>
            <a:schemeClr val="tx2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11136560" y="3578769"/>
            <a:ext cx="635591" cy="1908000"/>
          </a:xfrm>
          <a:prstGeom prst="rect">
            <a:avLst/>
          </a:prstGeom>
          <a:solidFill>
            <a:schemeClr val="tx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1055440" y="3578877"/>
            <a:ext cx="0" cy="1907787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10992544" y="0"/>
            <a:ext cx="0" cy="685800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Placeholder 13"/>
          <p:cNvSpPr>
            <a:spLocks noGrp="1"/>
          </p:cNvSpPr>
          <p:nvPr userDrawn="1">
            <p:ph type="body" sz="quarter" idx="14" hasCustomPrompt="1"/>
          </p:nvPr>
        </p:nvSpPr>
        <p:spPr>
          <a:xfrm>
            <a:off x="1559500" y="3578769"/>
            <a:ext cx="9289033" cy="1908000"/>
          </a:xfrm>
          <a:prstGeom prst="rect">
            <a:avLst/>
          </a:prstGeom>
          <a:solidFill>
            <a:schemeClr val="tx2"/>
          </a:solidFill>
        </p:spPr>
        <p:txBody>
          <a:bodyPr lIns="648000" rIns="360000" anchor="ctr"/>
          <a:lstStyle>
            <a:lvl1pPr marL="0" marR="0" indent="0" algn="l" defTabSz="91443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4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anose="02040502050405020303" pitchFamily="18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Presentation Title</a:t>
            </a:r>
          </a:p>
        </p:txBody>
      </p:sp>
      <p:sp>
        <p:nvSpPr>
          <p:cNvPr id="17" name="Rectangle 16"/>
          <p:cNvSpPr/>
          <p:nvPr userDrawn="1"/>
        </p:nvSpPr>
        <p:spPr>
          <a:xfrm>
            <a:off x="1197554" y="3578769"/>
            <a:ext cx="288032" cy="190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7371" y="332655"/>
            <a:ext cx="3198356" cy="1872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2905521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tyle 3 Nav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FB6090C-6F86-4A8C-83E2-CF8D3C1E0718}"/>
              </a:ext>
            </a:extLst>
          </p:cNvPr>
          <p:cNvSpPr/>
          <p:nvPr userDrawn="1"/>
        </p:nvSpPr>
        <p:spPr>
          <a:xfrm>
            <a:off x="0" y="0"/>
            <a:ext cx="12191993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9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5441995" y="-1"/>
            <a:ext cx="6750005" cy="6858001"/>
          </a:xfrm>
          <a:prstGeom prst="rect">
            <a:avLst/>
          </a:prstGeom>
          <a:solidFill>
            <a:schemeClr val="accent5"/>
          </a:solidFill>
          <a:effectLst/>
        </p:spPr>
        <p:txBody>
          <a:bodyPr anchor="ctr"/>
          <a:lstStyle>
            <a:lvl1pPr algn="ctr">
              <a:buNone/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927" y="6086697"/>
            <a:ext cx="2732830" cy="562963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>
            <a:off x="767408" y="0"/>
            <a:ext cx="0" cy="685800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785568" y="270000"/>
            <a:ext cx="4374329" cy="5463256"/>
          </a:xfrm>
          <a:prstGeom prst="rect">
            <a:avLst/>
          </a:prstGeom>
        </p:spPr>
        <p:txBody>
          <a:bodyPr lIns="360000" rIns="360000"/>
          <a:lstStyle>
            <a:lvl1pPr marL="0" marR="0" indent="0" algn="l" defTabSz="91441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4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anose="02040502050405020303" pitchFamily="18" charset="0"/>
                <a:cs typeface="Arial" pitchFamily="34" charset="0"/>
              </a:defRPr>
            </a:lvl1pPr>
          </a:lstStyle>
          <a:p>
            <a:pPr marL="0" marR="0" lvl="0" indent="0" algn="l" defTabSz="91441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Insert text.</a:t>
            </a:r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407367" y="0"/>
            <a:ext cx="0" cy="6858000"/>
          </a:xfrm>
          <a:prstGeom prst="line">
            <a:avLst/>
          </a:prstGeom>
          <a:ln w="101600">
            <a:solidFill>
              <a:srgbClr val="FFFFFF">
                <a:alpha val="2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0429720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tyle 3 S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FB6090C-6F86-4A8C-83E2-CF8D3C1E0718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9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5441995" y="-1"/>
            <a:ext cx="6750005" cy="6858001"/>
          </a:xfrm>
          <a:prstGeom prst="rect">
            <a:avLst/>
          </a:prstGeom>
          <a:solidFill>
            <a:schemeClr val="accent5"/>
          </a:solidFill>
          <a:effectLst/>
        </p:spPr>
        <p:txBody>
          <a:bodyPr anchor="ctr"/>
          <a:lstStyle>
            <a:lvl1pPr algn="ctr">
              <a:buNone/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927" y="6086697"/>
            <a:ext cx="2732830" cy="562963"/>
          </a:xfrm>
          <a:prstGeom prst="rect">
            <a:avLst/>
          </a:prstGeom>
        </p:spPr>
      </p:pic>
      <p:cxnSp>
        <p:nvCxnSpPr>
          <p:cNvPr id="10" name="Straight Connector 9"/>
          <p:cNvCxnSpPr/>
          <p:nvPr userDrawn="1"/>
        </p:nvCxnSpPr>
        <p:spPr>
          <a:xfrm>
            <a:off x="767408" y="0"/>
            <a:ext cx="0" cy="685800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785568" y="270000"/>
            <a:ext cx="4374329" cy="5463256"/>
          </a:xfrm>
          <a:prstGeom prst="rect">
            <a:avLst/>
          </a:prstGeom>
        </p:spPr>
        <p:txBody>
          <a:bodyPr lIns="360000" rIns="360000"/>
          <a:lstStyle>
            <a:lvl1pPr marL="0" marR="0" indent="0" algn="l" defTabSz="91441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4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anose="02040502050405020303" pitchFamily="18" charset="0"/>
                <a:cs typeface="Arial" pitchFamily="34" charset="0"/>
              </a:defRPr>
            </a:lvl1pPr>
          </a:lstStyle>
          <a:p>
            <a:pPr marL="0" marR="0" lvl="0" indent="0" algn="l" defTabSz="91441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Insert text.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07367" y="0"/>
            <a:ext cx="0" cy="6858000"/>
          </a:xfrm>
          <a:prstGeom prst="line">
            <a:avLst/>
          </a:prstGeom>
          <a:ln w="101600">
            <a:solidFill>
              <a:srgbClr val="FFFFFF">
                <a:alpha val="2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9759351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tyle 3 Cool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FB6090C-6F86-4A8C-83E2-CF8D3C1E0718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0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5441995" y="-1"/>
            <a:ext cx="6750005" cy="6858001"/>
          </a:xfrm>
          <a:prstGeom prst="rect">
            <a:avLst/>
          </a:prstGeom>
          <a:solidFill>
            <a:schemeClr val="accent5"/>
          </a:solidFill>
          <a:effectLst/>
        </p:spPr>
        <p:txBody>
          <a:bodyPr anchor="ctr"/>
          <a:lstStyle>
            <a:lvl1pPr algn="ctr">
              <a:buNone/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927" y="6086697"/>
            <a:ext cx="2732830" cy="562963"/>
          </a:xfrm>
          <a:prstGeom prst="rect">
            <a:avLst/>
          </a:prstGeom>
        </p:spPr>
      </p:pic>
      <p:cxnSp>
        <p:nvCxnSpPr>
          <p:cNvPr id="13" name="Straight Connector 12"/>
          <p:cNvCxnSpPr/>
          <p:nvPr userDrawn="1"/>
        </p:nvCxnSpPr>
        <p:spPr>
          <a:xfrm>
            <a:off x="767408" y="0"/>
            <a:ext cx="0" cy="685800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785568" y="270000"/>
            <a:ext cx="4374329" cy="5463256"/>
          </a:xfrm>
          <a:prstGeom prst="rect">
            <a:avLst/>
          </a:prstGeom>
        </p:spPr>
        <p:txBody>
          <a:bodyPr lIns="360000" rIns="360000"/>
          <a:lstStyle>
            <a:lvl1pPr marL="0" marR="0" indent="0" algn="l" defTabSz="91441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4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anose="02040502050405020303" pitchFamily="18" charset="0"/>
                <a:cs typeface="Arial" pitchFamily="34" charset="0"/>
              </a:defRPr>
            </a:lvl1pPr>
          </a:lstStyle>
          <a:p>
            <a:pPr marL="0" marR="0" lvl="0" indent="0" algn="l" defTabSz="91441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Insert text.</a:t>
            </a:r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407367" y="0"/>
            <a:ext cx="0" cy="6858000"/>
          </a:xfrm>
          <a:prstGeom prst="line">
            <a:avLst/>
          </a:prstGeom>
          <a:ln w="101600">
            <a:solidFill>
              <a:srgbClr val="FFFFFF">
                <a:alpha val="2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4883487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tyle 3 Dark Cob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FB6090C-6F86-4A8C-83E2-CF8D3C1E0718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0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5441995" y="-1"/>
            <a:ext cx="6750005" cy="6858001"/>
          </a:xfrm>
          <a:prstGeom prst="rect">
            <a:avLst/>
          </a:prstGeom>
          <a:solidFill>
            <a:schemeClr val="accent5"/>
          </a:solidFill>
          <a:effectLst/>
        </p:spPr>
        <p:txBody>
          <a:bodyPr anchor="ctr"/>
          <a:lstStyle>
            <a:lvl1pPr algn="ctr">
              <a:buNone/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927" y="6086697"/>
            <a:ext cx="2732830" cy="562963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767408" y="0"/>
            <a:ext cx="0" cy="685800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785568" y="270000"/>
            <a:ext cx="4374329" cy="5463256"/>
          </a:xfrm>
          <a:prstGeom prst="rect">
            <a:avLst/>
          </a:prstGeom>
        </p:spPr>
        <p:txBody>
          <a:bodyPr lIns="360000" rIns="360000"/>
          <a:lstStyle>
            <a:lvl1pPr marL="0" marR="0" indent="0" algn="l" defTabSz="91441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4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anose="02040502050405020303" pitchFamily="18" charset="0"/>
                <a:cs typeface="Arial" pitchFamily="34" charset="0"/>
              </a:defRPr>
            </a:lvl1pPr>
          </a:lstStyle>
          <a:p>
            <a:pPr marL="0" marR="0" lvl="0" indent="0" algn="l" defTabSz="91441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Insert text.</a:t>
            </a:r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407367" y="0"/>
            <a:ext cx="0" cy="6858000"/>
          </a:xfrm>
          <a:prstGeom prst="line">
            <a:avLst/>
          </a:prstGeom>
          <a:ln w="101600">
            <a:solidFill>
              <a:srgbClr val="FFFFFF">
                <a:alpha val="2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0688733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tyle 3 Light Az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FB6090C-6F86-4A8C-83E2-CF8D3C1E0718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0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5441995" y="-1"/>
            <a:ext cx="6750005" cy="6858001"/>
          </a:xfrm>
          <a:prstGeom prst="rect">
            <a:avLst/>
          </a:prstGeom>
          <a:solidFill>
            <a:schemeClr val="accent5"/>
          </a:solidFill>
          <a:effectLst/>
        </p:spPr>
        <p:txBody>
          <a:bodyPr anchor="ctr"/>
          <a:lstStyle>
            <a:lvl1pPr algn="ctr">
              <a:buNone/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927" y="6086697"/>
            <a:ext cx="2732830" cy="562963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767408" y="0"/>
            <a:ext cx="0" cy="685800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785568" y="270000"/>
            <a:ext cx="4374329" cy="5463256"/>
          </a:xfrm>
          <a:prstGeom prst="rect">
            <a:avLst/>
          </a:prstGeom>
        </p:spPr>
        <p:txBody>
          <a:bodyPr lIns="360000" rIns="360000"/>
          <a:lstStyle>
            <a:lvl1pPr marL="0" marR="0" indent="0" algn="l" defTabSz="91441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4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anose="02040502050405020303" pitchFamily="18" charset="0"/>
                <a:cs typeface="Arial" pitchFamily="34" charset="0"/>
              </a:defRPr>
            </a:lvl1pPr>
          </a:lstStyle>
          <a:p>
            <a:pPr marL="0" marR="0" lvl="0" indent="0" algn="l" defTabSz="91441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Insert text.</a:t>
            </a:r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407367" y="0"/>
            <a:ext cx="0" cy="6858000"/>
          </a:xfrm>
          <a:prstGeom prst="line">
            <a:avLst/>
          </a:prstGeom>
          <a:ln w="101600">
            <a:solidFill>
              <a:srgbClr val="FFFFFF">
                <a:alpha val="2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8812966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tyle 3 Dark Cy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FB6090C-6F86-4A8C-83E2-CF8D3C1E0718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0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5441995" y="-1"/>
            <a:ext cx="6750005" cy="6858001"/>
          </a:xfrm>
          <a:prstGeom prst="rect">
            <a:avLst/>
          </a:prstGeom>
          <a:solidFill>
            <a:schemeClr val="accent5"/>
          </a:solidFill>
          <a:effectLst/>
        </p:spPr>
        <p:txBody>
          <a:bodyPr anchor="ctr"/>
          <a:lstStyle>
            <a:lvl1pPr algn="ctr">
              <a:buNone/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0927" y="6086697"/>
            <a:ext cx="2732830" cy="562963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767408" y="0"/>
            <a:ext cx="0" cy="685800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13"/>
          <p:cNvSpPr>
            <a:spLocks noGrp="1"/>
          </p:cNvSpPr>
          <p:nvPr>
            <p:ph type="body" sz="quarter" idx="10" hasCustomPrompt="1"/>
          </p:nvPr>
        </p:nvSpPr>
        <p:spPr>
          <a:xfrm>
            <a:off x="785568" y="270000"/>
            <a:ext cx="4374329" cy="5463256"/>
          </a:xfrm>
          <a:prstGeom prst="rect">
            <a:avLst/>
          </a:prstGeom>
        </p:spPr>
        <p:txBody>
          <a:bodyPr lIns="360000" rIns="360000"/>
          <a:lstStyle>
            <a:lvl1pPr marL="0" marR="0" indent="0" algn="l" defTabSz="91441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4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anose="02040502050405020303" pitchFamily="18" charset="0"/>
                <a:cs typeface="Arial" pitchFamily="34" charset="0"/>
              </a:defRPr>
            </a:lvl1pPr>
          </a:lstStyle>
          <a:p>
            <a:pPr marL="0" marR="0" lvl="0" indent="0" algn="l" defTabSz="91441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Insert text.</a:t>
            </a:r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407367" y="0"/>
            <a:ext cx="0" cy="6858000"/>
          </a:xfrm>
          <a:prstGeom prst="line">
            <a:avLst/>
          </a:prstGeom>
          <a:ln w="101600">
            <a:solidFill>
              <a:srgbClr val="FFFFFF">
                <a:alpha val="2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7590887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tyle 4 Az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FB6090C-6F86-4A8C-83E2-CF8D3C1E0718}"/>
              </a:ext>
            </a:extLst>
          </p:cNvPr>
          <p:cNvSpPr/>
          <p:nvPr userDrawn="1"/>
        </p:nvSpPr>
        <p:spPr>
          <a:xfrm flipV="1">
            <a:off x="7" y="2074425"/>
            <a:ext cx="12191993" cy="270915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8" name="Text Placehold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1055441" y="2073600"/>
            <a:ext cx="10153129" cy="2709977"/>
          </a:xfrm>
          <a:prstGeom prst="rect">
            <a:avLst/>
          </a:prstGeom>
        </p:spPr>
        <p:txBody>
          <a:bodyPr anchor="ctr"/>
          <a:lstStyle>
            <a:lvl1pPr marL="0" marR="0" indent="0" algn="l" defTabSz="91441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54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anose="02040502050405020303" pitchFamily="18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text</a:t>
            </a:r>
          </a:p>
        </p:txBody>
      </p:sp>
      <p:sp>
        <p:nvSpPr>
          <p:cNvPr id="9" name="Picture Placeholder 10"/>
          <p:cNvSpPr>
            <a:spLocks noGrp="1"/>
          </p:cNvSpPr>
          <p:nvPr>
            <p:ph type="pic" sz="quarter" idx="15" hasCustomPrompt="1"/>
          </p:nvPr>
        </p:nvSpPr>
        <p:spPr>
          <a:xfrm>
            <a:off x="1" y="-25553"/>
            <a:ext cx="3049200" cy="2086401"/>
          </a:xfrm>
          <a:prstGeom prst="rect">
            <a:avLst/>
          </a:prstGeom>
          <a:solidFill>
            <a:schemeClr val="accent5"/>
          </a:solidFill>
        </p:spPr>
        <p:txBody>
          <a:bodyPr lIns="81634" tIns="40817" rIns="81634" bIns="40817" anchor="ctr"/>
          <a:lstStyle>
            <a:lvl1pPr algn="ctr">
              <a:buNone/>
              <a:defRPr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image</a:t>
            </a:r>
          </a:p>
        </p:txBody>
      </p:sp>
      <p:sp>
        <p:nvSpPr>
          <p:cNvPr id="10" name="Picture Placeholder 10"/>
          <p:cNvSpPr>
            <a:spLocks noGrp="1"/>
          </p:cNvSpPr>
          <p:nvPr>
            <p:ph type="pic" sz="quarter" idx="25" hasCustomPrompt="1"/>
          </p:nvPr>
        </p:nvSpPr>
        <p:spPr>
          <a:xfrm>
            <a:off x="3047604" y="-25553"/>
            <a:ext cx="3049200" cy="2086401"/>
          </a:xfrm>
          <a:prstGeom prst="rect">
            <a:avLst/>
          </a:prstGeom>
          <a:solidFill>
            <a:schemeClr val="accent5"/>
          </a:solidFill>
        </p:spPr>
        <p:txBody>
          <a:bodyPr lIns="81634" tIns="40817" rIns="81634" bIns="40817" anchor="ctr"/>
          <a:lstStyle>
            <a:lvl1pPr algn="ctr">
              <a:buNone/>
              <a:defRPr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image</a:t>
            </a:r>
          </a:p>
        </p:txBody>
      </p:sp>
      <p:sp>
        <p:nvSpPr>
          <p:cNvPr id="12" name="Picture Placeholder 10"/>
          <p:cNvSpPr>
            <a:spLocks noGrp="1"/>
          </p:cNvSpPr>
          <p:nvPr>
            <p:ph type="pic" sz="quarter" idx="26" hasCustomPrompt="1"/>
          </p:nvPr>
        </p:nvSpPr>
        <p:spPr>
          <a:xfrm>
            <a:off x="6095204" y="-25553"/>
            <a:ext cx="3049200" cy="2086401"/>
          </a:xfrm>
          <a:prstGeom prst="rect">
            <a:avLst/>
          </a:prstGeom>
          <a:solidFill>
            <a:schemeClr val="accent5"/>
          </a:solidFill>
        </p:spPr>
        <p:txBody>
          <a:bodyPr lIns="81634" tIns="40817" rIns="81634" bIns="40817" anchor="ctr"/>
          <a:lstStyle>
            <a:lvl1pPr algn="ctr">
              <a:buNone/>
              <a:defRPr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image</a:t>
            </a:r>
          </a:p>
        </p:txBody>
      </p:sp>
      <p:sp>
        <p:nvSpPr>
          <p:cNvPr id="13" name="Picture Placeholder 10"/>
          <p:cNvSpPr>
            <a:spLocks noGrp="1"/>
          </p:cNvSpPr>
          <p:nvPr>
            <p:ph type="pic" sz="quarter" idx="27" hasCustomPrompt="1"/>
          </p:nvPr>
        </p:nvSpPr>
        <p:spPr>
          <a:xfrm>
            <a:off x="9142804" y="-25553"/>
            <a:ext cx="3049200" cy="2086401"/>
          </a:xfrm>
          <a:prstGeom prst="rect">
            <a:avLst/>
          </a:prstGeom>
          <a:solidFill>
            <a:schemeClr val="accent5"/>
          </a:solidFill>
        </p:spPr>
        <p:txBody>
          <a:bodyPr lIns="81634" tIns="40817" rIns="81634" bIns="40817" anchor="ctr"/>
          <a:lstStyle>
            <a:lvl1pPr algn="ctr">
              <a:buNone/>
              <a:defRPr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image</a:t>
            </a:r>
          </a:p>
        </p:txBody>
      </p:sp>
      <p:sp>
        <p:nvSpPr>
          <p:cNvPr id="14" name="Picture Placeholder 10"/>
          <p:cNvSpPr>
            <a:spLocks noGrp="1"/>
          </p:cNvSpPr>
          <p:nvPr>
            <p:ph type="pic" sz="quarter" idx="36" hasCustomPrompt="1"/>
          </p:nvPr>
        </p:nvSpPr>
        <p:spPr>
          <a:xfrm>
            <a:off x="1" y="4770000"/>
            <a:ext cx="3049200" cy="2088000"/>
          </a:xfrm>
          <a:prstGeom prst="rect">
            <a:avLst/>
          </a:prstGeom>
          <a:solidFill>
            <a:schemeClr val="accent5"/>
          </a:solidFill>
        </p:spPr>
        <p:txBody>
          <a:bodyPr lIns="81634" tIns="40817" rIns="81634" bIns="40817" anchor="ctr"/>
          <a:lstStyle>
            <a:lvl1pPr algn="ctr">
              <a:buNone/>
              <a:defRPr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image</a:t>
            </a:r>
          </a:p>
        </p:txBody>
      </p:sp>
      <p:sp>
        <p:nvSpPr>
          <p:cNvPr id="15" name="Picture Placeholder 10"/>
          <p:cNvSpPr>
            <a:spLocks noGrp="1"/>
          </p:cNvSpPr>
          <p:nvPr>
            <p:ph type="pic" sz="quarter" idx="37" hasCustomPrompt="1"/>
          </p:nvPr>
        </p:nvSpPr>
        <p:spPr>
          <a:xfrm>
            <a:off x="3047604" y="4770000"/>
            <a:ext cx="3049200" cy="2088000"/>
          </a:xfrm>
          <a:prstGeom prst="rect">
            <a:avLst/>
          </a:prstGeom>
          <a:solidFill>
            <a:schemeClr val="accent5"/>
          </a:solidFill>
        </p:spPr>
        <p:txBody>
          <a:bodyPr lIns="81634" tIns="40817" rIns="81634" bIns="40817" anchor="ctr"/>
          <a:lstStyle>
            <a:lvl1pPr algn="ctr">
              <a:buNone/>
              <a:defRPr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image</a:t>
            </a:r>
          </a:p>
        </p:txBody>
      </p:sp>
      <p:sp>
        <p:nvSpPr>
          <p:cNvPr id="16" name="Picture Placeholder 10"/>
          <p:cNvSpPr>
            <a:spLocks noGrp="1"/>
          </p:cNvSpPr>
          <p:nvPr>
            <p:ph type="pic" sz="quarter" idx="38" hasCustomPrompt="1"/>
          </p:nvPr>
        </p:nvSpPr>
        <p:spPr>
          <a:xfrm>
            <a:off x="6095204" y="4770000"/>
            <a:ext cx="3049200" cy="2088000"/>
          </a:xfrm>
          <a:prstGeom prst="rect">
            <a:avLst/>
          </a:prstGeom>
          <a:solidFill>
            <a:schemeClr val="accent5"/>
          </a:solidFill>
        </p:spPr>
        <p:txBody>
          <a:bodyPr lIns="81634" tIns="40817" rIns="81634" bIns="40817" anchor="ctr"/>
          <a:lstStyle>
            <a:lvl1pPr algn="ctr">
              <a:buNone/>
              <a:defRPr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image</a:t>
            </a:r>
          </a:p>
        </p:txBody>
      </p:sp>
      <p:sp>
        <p:nvSpPr>
          <p:cNvPr id="17" name="Picture Placeholder 10"/>
          <p:cNvSpPr>
            <a:spLocks noGrp="1"/>
          </p:cNvSpPr>
          <p:nvPr>
            <p:ph type="pic" sz="quarter" idx="39" hasCustomPrompt="1"/>
          </p:nvPr>
        </p:nvSpPr>
        <p:spPr>
          <a:xfrm>
            <a:off x="9142804" y="4770000"/>
            <a:ext cx="3049200" cy="2088000"/>
          </a:xfrm>
          <a:prstGeom prst="rect">
            <a:avLst/>
          </a:prstGeom>
          <a:solidFill>
            <a:schemeClr val="accent5"/>
          </a:solidFill>
        </p:spPr>
        <p:txBody>
          <a:bodyPr lIns="81634" tIns="40817" rIns="81634" bIns="40817" anchor="ctr"/>
          <a:lstStyle>
            <a:lvl1pPr algn="ctr">
              <a:buNone/>
              <a:defRPr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image</a:t>
            </a:r>
          </a:p>
        </p:txBody>
      </p:sp>
      <p:cxnSp>
        <p:nvCxnSpPr>
          <p:cNvPr id="18" name="Straight Connector 17"/>
          <p:cNvCxnSpPr/>
          <p:nvPr userDrawn="1"/>
        </p:nvCxnSpPr>
        <p:spPr>
          <a:xfrm>
            <a:off x="407367" y="2073600"/>
            <a:ext cx="0" cy="2710800"/>
          </a:xfrm>
          <a:prstGeom prst="line">
            <a:avLst/>
          </a:prstGeom>
          <a:ln w="101600">
            <a:solidFill>
              <a:srgbClr val="FFFFFF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 userDrawn="1"/>
        </p:nvCxnSpPr>
        <p:spPr>
          <a:xfrm>
            <a:off x="767408" y="2073600"/>
            <a:ext cx="0" cy="271080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 userDrawn="1"/>
        </p:nvCxnSpPr>
        <p:spPr>
          <a:xfrm>
            <a:off x="11568608" y="2073600"/>
            <a:ext cx="0" cy="2710800"/>
          </a:xfrm>
          <a:prstGeom prst="line">
            <a:avLst/>
          </a:prstGeom>
          <a:ln w="206375">
            <a:solidFill>
              <a:srgbClr val="FFFFFF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3002257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tyle 4 Nav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FB6090C-6F86-4A8C-83E2-CF8D3C1E0718}"/>
              </a:ext>
            </a:extLst>
          </p:cNvPr>
          <p:cNvSpPr/>
          <p:nvPr userDrawn="1"/>
        </p:nvSpPr>
        <p:spPr>
          <a:xfrm flipV="1">
            <a:off x="7" y="2074425"/>
            <a:ext cx="12191993" cy="270915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9" name="Picture Placeholder 10"/>
          <p:cNvSpPr>
            <a:spLocks noGrp="1"/>
          </p:cNvSpPr>
          <p:nvPr>
            <p:ph type="pic" sz="quarter" idx="15" hasCustomPrompt="1"/>
          </p:nvPr>
        </p:nvSpPr>
        <p:spPr>
          <a:xfrm>
            <a:off x="1" y="-25553"/>
            <a:ext cx="3049200" cy="2086401"/>
          </a:xfrm>
          <a:prstGeom prst="rect">
            <a:avLst/>
          </a:prstGeom>
          <a:solidFill>
            <a:schemeClr val="accent5"/>
          </a:solidFill>
        </p:spPr>
        <p:txBody>
          <a:bodyPr lIns="81634" tIns="40817" rIns="81634" bIns="40817" anchor="ctr"/>
          <a:lstStyle>
            <a:lvl1pPr algn="ctr">
              <a:buNone/>
              <a:defRPr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image</a:t>
            </a:r>
          </a:p>
        </p:txBody>
      </p:sp>
      <p:sp>
        <p:nvSpPr>
          <p:cNvPr id="10" name="Picture Placeholder 10"/>
          <p:cNvSpPr>
            <a:spLocks noGrp="1"/>
          </p:cNvSpPr>
          <p:nvPr>
            <p:ph type="pic" sz="quarter" idx="25" hasCustomPrompt="1"/>
          </p:nvPr>
        </p:nvSpPr>
        <p:spPr>
          <a:xfrm>
            <a:off x="3047604" y="-25553"/>
            <a:ext cx="3049200" cy="2086401"/>
          </a:xfrm>
          <a:prstGeom prst="rect">
            <a:avLst/>
          </a:prstGeom>
          <a:solidFill>
            <a:schemeClr val="accent5"/>
          </a:solidFill>
        </p:spPr>
        <p:txBody>
          <a:bodyPr lIns="81634" tIns="40817" rIns="81634" bIns="40817" anchor="ctr"/>
          <a:lstStyle>
            <a:lvl1pPr algn="ctr">
              <a:buNone/>
              <a:defRPr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image</a:t>
            </a:r>
          </a:p>
        </p:txBody>
      </p:sp>
      <p:sp>
        <p:nvSpPr>
          <p:cNvPr id="12" name="Picture Placeholder 10"/>
          <p:cNvSpPr>
            <a:spLocks noGrp="1"/>
          </p:cNvSpPr>
          <p:nvPr>
            <p:ph type="pic" sz="quarter" idx="26" hasCustomPrompt="1"/>
          </p:nvPr>
        </p:nvSpPr>
        <p:spPr>
          <a:xfrm>
            <a:off x="6095204" y="-25553"/>
            <a:ext cx="3049200" cy="2086401"/>
          </a:xfrm>
          <a:prstGeom prst="rect">
            <a:avLst/>
          </a:prstGeom>
          <a:solidFill>
            <a:schemeClr val="accent5"/>
          </a:solidFill>
        </p:spPr>
        <p:txBody>
          <a:bodyPr lIns="81634" tIns="40817" rIns="81634" bIns="40817" anchor="ctr"/>
          <a:lstStyle>
            <a:lvl1pPr algn="ctr">
              <a:buNone/>
              <a:defRPr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image</a:t>
            </a:r>
          </a:p>
        </p:txBody>
      </p:sp>
      <p:sp>
        <p:nvSpPr>
          <p:cNvPr id="13" name="Picture Placeholder 10"/>
          <p:cNvSpPr>
            <a:spLocks noGrp="1"/>
          </p:cNvSpPr>
          <p:nvPr>
            <p:ph type="pic" sz="quarter" idx="27" hasCustomPrompt="1"/>
          </p:nvPr>
        </p:nvSpPr>
        <p:spPr>
          <a:xfrm>
            <a:off x="9142804" y="-25553"/>
            <a:ext cx="3049200" cy="2086401"/>
          </a:xfrm>
          <a:prstGeom prst="rect">
            <a:avLst/>
          </a:prstGeom>
          <a:solidFill>
            <a:schemeClr val="accent5"/>
          </a:solidFill>
        </p:spPr>
        <p:txBody>
          <a:bodyPr lIns="81634" tIns="40817" rIns="81634" bIns="40817" anchor="ctr"/>
          <a:lstStyle>
            <a:lvl1pPr algn="ctr">
              <a:buNone/>
              <a:defRPr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image</a:t>
            </a:r>
          </a:p>
        </p:txBody>
      </p:sp>
      <p:sp>
        <p:nvSpPr>
          <p:cNvPr id="14" name="Picture Placeholder 10"/>
          <p:cNvSpPr>
            <a:spLocks noGrp="1"/>
          </p:cNvSpPr>
          <p:nvPr>
            <p:ph type="pic" sz="quarter" idx="36" hasCustomPrompt="1"/>
          </p:nvPr>
        </p:nvSpPr>
        <p:spPr>
          <a:xfrm>
            <a:off x="1" y="4770000"/>
            <a:ext cx="3049200" cy="2088000"/>
          </a:xfrm>
          <a:prstGeom prst="rect">
            <a:avLst/>
          </a:prstGeom>
          <a:solidFill>
            <a:schemeClr val="accent5"/>
          </a:solidFill>
        </p:spPr>
        <p:txBody>
          <a:bodyPr lIns="81634" tIns="40817" rIns="81634" bIns="40817" anchor="ctr"/>
          <a:lstStyle>
            <a:lvl1pPr algn="ctr">
              <a:buNone/>
              <a:defRPr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image</a:t>
            </a:r>
          </a:p>
        </p:txBody>
      </p:sp>
      <p:sp>
        <p:nvSpPr>
          <p:cNvPr id="15" name="Picture Placeholder 10"/>
          <p:cNvSpPr>
            <a:spLocks noGrp="1"/>
          </p:cNvSpPr>
          <p:nvPr>
            <p:ph type="pic" sz="quarter" idx="37" hasCustomPrompt="1"/>
          </p:nvPr>
        </p:nvSpPr>
        <p:spPr>
          <a:xfrm>
            <a:off x="3047604" y="4770000"/>
            <a:ext cx="3049200" cy="2088000"/>
          </a:xfrm>
          <a:prstGeom prst="rect">
            <a:avLst/>
          </a:prstGeom>
          <a:solidFill>
            <a:schemeClr val="accent5"/>
          </a:solidFill>
        </p:spPr>
        <p:txBody>
          <a:bodyPr lIns="81634" tIns="40817" rIns="81634" bIns="40817" anchor="ctr"/>
          <a:lstStyle>
            <a:lvl1pPr algn="ctr">
              <a:buNone/>
              <a:defRPr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image</a:t>
            </a:r>
          </a:p>
        </p:txBody>
      </p:sp>
      <p:sp>
        <p:nvSpPr>
          <p:cNvPr id="16" name="Picture Placeholder 10"/>
          <p:cNvSpPr>
            <a:spLocks noGrp="1"/>
          </p:cNvSpPr>
          <p:nvPr>
            <p:ph type="pic" sz="quarter" idx="38" hasCustomPrompt="1"/>
          </p:nvPr>
        </p:nvSpPr>
        <p:spPr>
          <a:xfrm>
            <a:off x="6095204" y="4770000"/>
            <a:ext cx="3049200" cy="2088000"/>
          </a:xfrm>
          <a:prstGeom prst="rect">
            <a:avLst/>
          </a:prstGeom>
          <a:solidFill>
            <a:schemeClr val="accent5"/>
          </a:solidFill>
        </p:spPr>
        <p:txBody>
          <a:bodyPr lIns="81634" tIns="40817" rIns="81634" bIns="40817" anchor="ctr"/>
          <a:lstStyle>
            <a:lvl1pPr algn="ctr">
              <a:buNone/>
              <a:defRPr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image</a:t>
            </a:r>
          </a:p>
        </p:txBody>
      </p:sp>
      <p:sp>
        <p:nvSpPr>
          <p:cNvPr id="17" name="Picture Placeholder 10"/>
          <p:cNvSpPr>
            <a:spLocks noGrp="1"/>
          </p:cNvSpPr>
          <p:nvPr>
            <p:ph type="pic" sz="quarter" idx="39" hasCustomPrompt="1"/>
          </p:nvPr>
        </p:nvSpPr>
        <p:spPr>
          <a:xfrm>
            <a:off x="9142804" y="4770000"/>
            <a:ext cx="3049200" cy="2088000"/>
          </a:xfrm>
          <a:prstGeom prst="rect">
            <a:avLst/>
          </a:prstGeom>
          <a:solidFill>
            <a:schemeClr val="accent5"/>
          </a:solidFill>
        </p:spPr>
        <p:txBody>
          <a:bodyPr lIns="81634" tIns="40817" rIns="81634" bIns="40817" anchor="ctr"/>
          <a:lstStyle>
            <a:lvl1pPr algn="ctr">
              <a:buNone/>
              <a:defRPr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image</a:t>
            </a:r>
          </a:p>
        </p:txBody>
      </p:sp>
      <p:sp>
        <p:nvSpPr>
          <p:cNvPr id="20" name="Text Placehold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1055441" y="2073600"/>
            <a:ext cx="10153129" cy="2709977"/>
          </a:xfrm>
          <a:prstGeom prst="rect">
            <a:avLst/>
          </a:prstGeom>
        </p:spPr>
        <p:txBody>
          <a:bodyPr anchor="ctr"/>
          <a:lstStyle>
            <a:lvl1pPr marL="0" marR="0" indent="0" algn="l" defTabSz="91441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54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anose="02040502050405020303" pitchFamily="18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text</a:t>
            </a:r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407367" y="2073600"/>
            <a:ext cx="0" cy="2710800"/>
          </a:xfrm>
          <a:prstGeom prst="line">
            <a:avLst/>
          </a:prstGeom>
          <a:ln w="101600">
            <a:solidFill>
              <a:srgbClr val="FFFFFF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 userDrawn="1"/>
        </p:nvCxnSpPr>
        <p:spPr>
          <a:xfrm>
            <a:off x="767408" y="2073600"/>
            <a:ext cx="0" cy="271080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 userDrawn="1"/>
        </p:nvCxnSpPr>
        <p:spPr>
          <a:xfrm>
            <a:off x="11568608" y="2073600"/>
            <a:ext cx="0" cy="2710800"/>
          </a:xfrm>
          <a:prstGeom prst="line">
            <a:avLst/>
          </a:prstGeom>
          <a:ln w="206375">
            <a:solidFill>
              <a:srgbClr val="FFFFFF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3746982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tyle 4 Cool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FB6090C-6F86-4A8C-83E2-CF8D3C1E0718}"/>
              </a:ext>
            </a:extLst>
          </p:cNvPr>
          <p:cNvSpPr/>
          <p:nvPr userDrawn="1"/>
        </p:nvSpPr>
        <p:spPr>
          <a:xfrm flipV="1">
            <a:off x="7" y="2074425"/>
            <a:ext cx="12191993" cy="270915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9" name="Picture Placeholder 10"/>
          <p:cNvSpPr>
            <a:spLocks noGrp="1"/>
          </p:cNvSpPr>
          <p:nvPr>
            <p:ph type="pic" sz="quarter" idx="15" hasCustomPrompt="1"/>
          </p:nvPr>
        </p:nvSpPr>
        <p:spPr>
          <a:xfrm>
            <a:off x="1" y="-25553"/>
            <a:ext cx="3049200" cy="2086401"/>
          </a:xfrm>
          <a:prstGeom prst="rect">
            <a:avLst/>
          </a:prstGeom>
          <a:solidFill>
            <a:schemeClr val="accent5"/>
          </a:solidFill>
        </p:spPr>
        <p:txBody>
          <a:bodyPr lIns="81634" tIns="40817" rIns="81634" bIns="40817" anchor="ctr"/>
          <a:lstStyle>
            <a:lvl1pPr algn="ctr">
              <a:buNone/>
              <a:defRPr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image</a:t>
            </a:r>
          </a:p>
        </p:txBody>
      </p:sp>
      <p:sp>
        <p:nvSpPr>
          <p:cNvPr id="10" name="Picture Placeholder 10"/>
          <p:cNvSpPr>
            <a:spLocks noGrp="1"/>
          </p:cNvSpPr>
          <p:nvPr>
            <p:ph type="pic" sz="quarter" idx="25" hasCustomPrompt="1"/>
          </p:nvPr>
        </p:nvSpPr>
        <p:spPr>
          <a:xfrm>
            <a:off x="3047604" y="-25553"/>
            <a:ext cx="3049200" cy="2086401"/>
          </a:xfrm>
          <a:prstGeom prst="rect">
            <a:avLst/>
          </a:prstGeom>
          <a:solidFill>
            <a:schemeClr val="accent5"/>
          </a:solidFill>
        </p:spPr>
        <p:txBody>
          <a:bodyPr lIns="81634" tIns="40817" rIns="81634" bIns="40817" anchor="ctr"/>
          <a:lstStyle>
            <a:lvl1pPr algn="ctr">
              <a:buNone/>
              <a:defRPr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image</a:t>
            </a:r>
          </a:p>
        </p:txBody>
      </p:sp>
      <p:sp>
        <p:nvSpPr>
          <p:cNvPr id="12" name="Picture Placeholder 10"/>
          <p:cNvSpPr>
            <a:spLocks noGrp="1"/>
          </p:cNvSpPr>
          <p:nvPr>
            <p:ph type="pic" sz="quarter" idx="26" hasCustomPrompt="1"/>
          </p:nvPr>
        </p:nvSpPr>
        <p:spPr>
          <a:xfrm>
            <a:off x="6095204" y="-25553"/>
            <a:ext cx="3049200" cy="2086401"/>
          </a:xfrm>
          <a:prstGeom prst="rect">
            <a:avLst/>
          </a:prstGeom>
          <a:solidFill>
            <a:schemeClr val="accent5"/>
          </a:solidFill>
        </p:spPr>
        <p:txBody>
          <a:bodyPr lIns="81634" tIns="40817" rIns="81634" bIns="40817" anchor="ctr"/>
          <a:lstStyle>
            <a:lvl1pPr algn="ctr">
              <a:buNone/>
              <a:defRPr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image</a:t>
            </a:r>
          </a:p>
        </p:txBody>
      </p:sp>
      <p:sp>
        <p:nvSpPr>
          <p:cNvPr id="13" name="Picture Placeholder 10"/>
          <p:cNvSpPr>
            <a:spLocks noGrp="1"/>
          </p:cNvSpPr>
          <p:nvPr>
            <p:ph type="pic" sz="quarter" idx="27" hasCustomPrompt="1"/>
          </p:nvPr>
        </p:nvSpPr>
        <p:spPr>
          <a:xfrm>
            <a:off x="9142804" y="-25553"/>
            <a:ext cx="3049200" cy="2086401"/>
          </a:xfrm>
          <a:prstGeom prst="rect">
            <a:avLst/>
          </a:prstGeom>
          <a:solidFill>
            <a:schemeClr val="accent5"/>
          </a:solidFill>
        </p:spPr>
        <p:txBody>
          <a:bodyPr lIns="81634" tIns="40817" rIns="81634" bIns="40817" anchor="ctr"/>
          <a:lstStyle>
            <a:lvl1pPr algn="ctr">
              <a:buNone/>
              <a:defRPr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image</a:t>
            </a:r>
          </a:p>
        </p:txBody>
      </p:sp>
      <p:sp>
        <p:nvSpPr>
          <p:cNvPr id="14" name="Picture Placeholder 10"/>
          <p:cNvSpPr>
            <a:spLocks noGrp="1"/>
          </p:cNvSpPr>
          <p:nvPr>
            <p:ph type="pic" sz="quarter" idx="36" hasCustomPrompt="1"/>
          </p:nvPr>
        </p:nvSpPr>
        <p:spPr>
          <a:xfrm>
            <a:off x="1" y="4770000"/>
            <a:ext cx="3049200" cy="2088000"/>
          </a:xfrm>
          <a:prstGeom prst="rect">
            <a:avLst/>
          </a:prstGeom>
          <a:solidFill>
            <a:schemeClr val="accent5"/>
          </a:solidFill>
        </p:spPr>
        <p:txBody>
          <a:bodyPr lIns="81634" tIns="40817" rIns="81634" bIns="40817" anchor="ctr"/>
          <a:lstStyle>
            <a:lvl1pPr algn="ctr">
              <a:buNone/>
              <a:defRPr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image</a:t>
            </a:r>
          </a:p>
        </p:txBody>
      </p:sp>
      <p:sp>
        <p:nvSpPr>
          <p:cNvPr id="15" name="Picture Placeholder 10"/>
          <p:cNvSpPr>
            <a:spLocks noGrp="1"/>
          </p:cNvSpPr>
          <p:nvPr>
            <p:ph type="pic" sz="quarter" idx="37" hasCustomPrompt="1"/>
          </p:nvPr>
        </p:nvSpPr>
        <p:spPr>
          <a:xfrm>
            <a:off x="3047604" y="4770000"/>
            <a:ext cx="3049200" cy="2088000"/>
          </a:xfrm>
          <a:prstGeom prst="rect">
            <a:avLst/>
          </a:prstGeom>
          <a:solidFill>
            <a:schemeClr val="accent5"/>
          </a:solidFill>
        </p:spPr>
        <p:txBody>
          <a:bodyPr lIns="81634" tIns="40817" rIns="81634" bIns="40817" anchor="ctr"/>
          <a:lstStyle>
            <a:lvl1pPr algn="ctr">
              <a:buNone/>
              <a:defRPr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image</a:t>
            </a:r>
          </a:p>
        </p:txBody>
      </p:sp>
      <p:sp>
        <p:nvSpPr>
          <p:cNvPr id="16" name="Picture Placeholder 10"/>
          <p:cNvSpPr>
            <a:spLocks noGrp="1"/>
          </p:cNvSpPr>
          <p:nvPr>
            <p:ph type="pic" sz="quarter" idx="38" hasCustomPrompt="1"/>
          </p:nvPr>
        </p:nvSpPr>
        <p:spPr>
          <a:xfrm>
            <a:off x="6095204" y="4770000"/>
            <a:ext cx="3049200" cy="2088000"/>
          </a:xfrm>
          <a:prstGeom prst="rect">
            <a:avLst/>
          </a:prstGeom>
          <a:solidFill>
            <a:schemeClr val="accent5"/>
          </a:solidFill>
        </p:spPr>
        <p:txBody>
          <a:bodyPr lIns="81634" tIns="40817" rIns="81634" bIns="40817" anchor="ctr"/>
          <a:lstStyle>
            <a:lvl1pPr algn="ctr">
              <a:buNone/>
              <a:defRPr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image</a:t>
            </a:r>
          </a:p>
        </p:txBody>
      </p:sp>
      <p:sp>
        <p:nvSpPr>
          <p:cNvPr id="17" name="Picture Placeholder 10"/>
          <p:cNvSpPr>
            <a:spLocks noGrp="1"/>
          </p:cNvSpPr>
          <p:nvPr>
            <p:ph type="pic" sz="quarter" idx="39" hasCustomPrompt="1"/>
          </p:nvPr>
        </p:nvSpPr>
        <p:spPr>
          <a:xfrm>
            <a:off x="9142804" y="4770000"/>
            <a:ext cx="3049200" cy="2088000"/>
          </a:xfrm>
          <a:prstGeom prst="rect">
            <a:avLst/>
          </a:prstGeom>
          <a:solidFill>
            <a:schemeClr val="accent5"/>
          </a:solidFill>
        </p:spPr>
        <p:txBody>
          <a:bodyPr lIns="81634" tIns="40817" rIns="81634" bIns="40817" anchor="ctr"/>
          <a:lstStyle>
            <a:lvl1pPr algn="ctr">
              <a:buNone/>
              <a:defRPr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image</a:t>
            </a:r>
          </a:p>
        </p:txBody>
      </p:sp>
      <p:sp>
        <p:nvSpPr>
          <p:cNvPr id="20" name="Text Placehold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1055441" y="2073600"/>
            <a:ext cx="10153129" cy="2709977"/>
          </a:xfrm>
          <a:prstGeom prst="rect">
            <a:avLst/>
          </a:prstGeom>
        </p:spPr>
        <p:txBody>
          <a:bodyPr anchor="ctr"/>
          <a:lstStyle>
            <a:lvl1pPr marL="0" marR="0" indent="0" algn="l" defTabSz="91441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54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anose="02040502050405020303" pitchFamily="18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text</a:t>
            </a:r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407367" y="2073600"/>
            <a:ext cx="0" cy="2710800"/>
          </a:xfrm>
          <a:prstGeom prst="line">
            <a:avLst/>
          </a:prstGeom>
          <a:ln w="101600">
            <a:solidFill>
              <a:srgbClr val="FFFFFF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 userDrawn="1"/>
        </p:nvCxnSpPr>
        <p:spPr>
          <a:xfrm>
            <a:off x="767408" y="2073600"/>
            <a:ext cx="0" cy="271080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 userDrawn="1"/>
        </p:nvCxnSpPr>
        <p:spPr>
          <a:xfrm>
            <a:off x="11568608" y="2073600"/>
            <a:ext cx="0" cy="2710800"/>
          </a:xfrm>
          <a:prstGeom prst="line">
            <a:avLst/>
          </a:prstGeom>
          <a:ln w="206375">
            <a:solidFill>
              <a:srgbClr val="FFFFFF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9107352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tyle 4 Dark Cob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FB6090C-6F86-4A8C-83E2-CF8D3C1E0718}"/>
              </a:ext>
            </a:extLst>
          </p:cNvPr>
          <p:cNvSpPr/>
          <p:nvPr userDrawn="1"/>
        </p:nvSpPr>
        <p:spPr>
          <a:xfrm flipV="1">
            <a:off x="7" y="2074425"/>
            <a:ext cx="12191993" cy="270915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9" name="Picture Placeholder 10"/>
          <p:cNvSpPr>
            <a:spLocks noGrp="1"/>
          </p:cNvSpPr>
          <p:nvPr>
            <p:ph type="pic" sz="quarter" idx="15" hasCustomPrompt="1"/>
          </p:nvPr>
        </p:nvSpPr>
        <p:spPr>
          <a:xfrm>
            <a:off x="1" y="-25553"/>
            <a:ext cx="3049200" cy="2086401"/>
          </a:xfrm>
          <a:prstGeom prst="rect">
            <a:avLst/>
          </a:prstGeom>
          <a:solidFill>
            <a:schemeClr val="accent5"/>
          </a:solidFill>
        </p:spPr>
        <p:txBody>
          <a:bodyPr lIns="81634" tIns="40817" rIns="81634" bIns="40817" anchor="ctr"/>
          <a:lstStyle>
            <a:lvl1pPr algn="ctr">
              <a:buNone/>
              <a:defRPr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image</a:t>
            </a:r>
          </a:p>
        </p:txBody>
      </p:sp>
      <p:sp>
        <p:nvSpPr>
          <p:cNvPr id="10" name="Picture Placeholder 10"/>
          <p:cNvSpPr>
            <a:spLocks noGrp="1"/>
          </p:cNvSpPr>
          <p:nvPr>
            <p:ph type="pic" sz="quarter" idx="25" hasCustomPrompt="1"/>
          </p:nvPr>
        </p:nvSpPr>
        <p:spPr>
          <a:xfrm>
            <a:off x="3047604" y="-25553"/>
            <a:ext cx="3049200" cy="2086401"/>
          </a:xfrm>
          <a:prstGeom prst="rect">
            <a:avLst/>
          </a:prstGeom>
          <a:solidFill>
            <a:schemeClr val="accent5"/>
          </a:solidFill>
        </p:spPr>
        <p:txBody>
          <a:bodyPr lIns="81634" tIns="40817" rIns="81634" bIns="40817" anchor="ctr"/>
          <a:lstStyle>
            <a:lvl1pPr algn="ctr">
              <a:buNone/>
              <a:defRPr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image</a:t>
            </a:r>
          </a:p>
        </p:txBody>
      </p:sp>
      <p:sp>
        <p:nvSpPr>
          <p:cNvPr id="12" name="Picture Placeholder 10"/>
          <p:cNvSpPr>
            <a:spLocks noGrp="1"/>
          </p:cNvSpPr>
          <p:nvPr>
            <p:ph type="pic" sz="quarter" idx="26" hasCustomPrompt="1"/>
          </p:nvPr>
        </p:nvSpPr>
        <p:spPr>
          <a:xfrm>
            <a:off x="6095204" y="-25553"/>
            <a:ext cx="3049200" cy="2086401"/>
          </a:xfrm>
          <a:prstGeom prst="rect">
            <a:avLst/>
          </a:prstGeom>
          <a:solidFill>
            <a:schemeClr val="accent5"/>
          </a:solidFill>
        </p:spPr>
        <p:txBody>
          <a:bodyPr lIns="81634" tIns="40817" rIns="81634" bIns="40817" anchor="ctr"/>
          <a:lstStyle>
            <a:lvl1pPr algn="ctr">
              <a:buNone/>
              <a:defRPr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image</a:t>
            </a:r>
          </a:p>
        </p:txBody>
      </p:sp>
      <p:sp>
        <p:nvSpPr>
          <p:cNvPr id="13" name="Picture Placeholder 10"/>
          <p:cNvSpPr>
            <a:spLocks noGrp="1"/>
          </p:cNvSpPr>
          <p:nvPr>
            <p:ph type="pic" sz="quarter" idx="27" hasCustomPrompt="1"/>
          </p:nvPr>
        </p:nvSpPr>
        <p:spPr>
          <a:xfrm>
            <a:off x="9142804" y="-25553"/>
            <a:ext cx="3049200" cy="2086401"/>
          </a:xfrm>
          <a:prstGeom prst="rect">
            <a:avLst/>
          </a:prstGeom>
          <a:solidFill>
            <a:schemeClr val="accent5"/>
          </a:solidFill>
        </p:spPr>
        <p:txBody>
          <a:bodyPr lIns="81634" tIns="40817" rIns="81634" bIns="40817" anchor="ctr"/>
          <a:lstStyle>
            <a:lvl1pPr algn="ctr">
              <a:buNone/>
              <a:defRPr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image</a:t>
            </a:r>
          </a:p>
        </p:txBody>
      </p:sp>
      <p:sp>
        <p:nvSpPr>
          <p:cNvPr id="14" name="Picture Placeholder 10"/>
          <p:cNvSpPr>
            <a:spLocks noGrp="1"/>
          </p:cNvSpPr>
          <p:nvPr>
            <p:ph type="pic" sz="quarter" idx="36" hasCustomPrompt="1"/>
          </p:nvPr>
        </p:nvSpPr>
        <p:spPr>
          <a:xfrm>
            <a:off x="1" y="4770000"/>
            <a:ext cx="3049200" cy="2088000"/>
          </a:xfrm>
          <a:prstGeom prst="rect">
            <a:avLst/>
          </a:prstGeom>
          <a:solidFill>
            <a:schemeClr val="accent5"/>
          </a:solidFill>
        </p:spPr>
        <p:txBody>
          <a:bodyPr lIns="81634" tIns="40817" rIns="81634" bIns="40817" anchor="ctr"/>
          <a:lstStyle>
            <a:lvl1pPr algn="ctr">
              <a:buNone/>
              <a:defRPr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image</a:t>
            </a:r>
          </a:p>
        </p:txBody>
      </p:sp>
      <p:sp>
        <p:nvSpPr>
          <p:cNvPr id="15" name="Picture Placeholder 10"/>
          <p:cNvSpPr>
            <a:spLocks noGrp="1"/>
          </p:cNvSpPr>
          <p:nvPr>
            <p:ph type="pic" sz="quarter" idx="37" hasCustomPrompt="1"/>
          </p:nvPr>
        </p:nvSpPr>
        <p:spPr>
          <a:xfrm>
            <a:off x="3047604" y="4770000"/>
            <a:ext cx="3049200" cy="2088000"/>
          </a:xfrm>
          <a:prstGeom prst="rect">
            <a:avLst/>
          </a:prstGeom>
          <a:solidFill>
            <a:schemeClr val="accent5"/>
          </a:solidFill>
        </p:spPr>
        <p:txBody>
          <a:bodyPr lIns="81634" tIns="40817" rIns="81634" bIns="40817" anchor="ctr"/>
          <a:lstStyle>
            <a:lvl1pPr algn="ctr">
              <a:buNone/>
              <a:defRPr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image</a:t>
            </a:r>
          </a:p>
        </p:txBody>
      </p:sp>
      <p:sp>
        <p:nvSpPr>
          <p:cNvPr id="16" name="Picture Placeholder 10"/>
          <p:cNvSpPr>
            <a:spLocks noGrp="1"/>
          </p:cNvSpPr>
          <p:nvPr>
            <p:ph type="pic" sz="quarter" idx="38" hasCustomPrompt="1"/>
          </p:nvPr>
        </p:nvSpPr>
        <p:spPr>
          <a:xfrm>
            <a:off x="6095204" y="4770000"/>
            <a:ext cx="3049200" cy="2088000"/>
          </a:xfrm>
          <a:prstGeom prst="rect">
            <a:avLst/>
          </a:prstGeom>
          <a:solidFill>
            <a:schemeClr val="accent5"/>
          </a:solidFill>
        </p:spPr>
        <p:txBody>
          <a:bodyPr lIns="81634" tIns="40817" rIns="81634" bIns="40817" anchor="ctr"/>
          <a:lstStyle>
            <a:lvl1pPr algn="ctr">
              <a:buNone/>
              <a:defRPr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image</a:t>
            </a:r>
          </a:p>
        </p:txBody>
      </p:sp>
      <p:sp>
        <p:nvSpPr>
          <p:cNvPr id="17" name="Picture Placeholder 10"/>
          <p:cNvSpPr>
            <a:spLocks noGrp="1"/>
          </p:cNvSpPr>
          <p:nvPr>
            <p:ph type="pic" sz="quarter" idx="39" hasCustomPrompt="1"/>
          </p:nvPr>
        </p:nvSpPr>
        <p:spPr>
          <a:xfrm>
            <a:off x="9142804" y="4770000"/>
            <a:ext cx="3049200" cy="2088000"/>
          </a:xfrm>
          <a:prstGeom prst="rect">
            <a:avLst/>
          </a:prstGeom>
          <a:solidFill>
            <a:schemeClr val="accent5"/>
          </a:solidFill>
        </p:spPr>
        <p:txBody>
          <a:bodyPr lIns="81634" tIns="40817" rIns="81634" bIns="40817" anchor="ctr"/>
          <a:lstStyle>
            <a:lvl1pPr algn="ctr">
              <a:buNone/>
              <a:defRPr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image</a:t>
            </a:r>
          </a:p>
        </p:txBody>
      </p:sp>
      <p:sp>
        <p:nvSpPr>
          <p:cNvPr id="20" name="Text Placehold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1055441" y="2073600"/>
            <a:ext cx="10153129" cy="2709977"/>
          </a:xfrm>
          <a:prstGeom prst="rect">
            <a:avLst/>
          </a:prstGeom>
        </p:spPr>
        <p:txBody>
          <a:bodyPr anchor="ctr"/>
          <a:lstStyle>
            <a:lvl1pPr marL="0" marR="0" indent="0" algn="l" defTabSz="91441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54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anose="02040502050405020303" pitchFamily="18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text</a:t>
            </a:r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407367" y="2073600"/>
            <a:ext cx="0" cy="2710800"/>
          </a:xfrm>
          <a:prstGeom prst="line">
            <a:avLst/>
          </a:prstGeom>
          <a:ln w="101600">
            <a:solidFill>
              <a:srgbClr val="FFFFFF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 userDrawn="1"/>
        </p:nvCxnSpPr>
        <p:spPr>
          <a:xfrm>
            <a:off x="767408" y="2073600"/>
            <a:ext cx="0" cy="271080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 userDrawn="1"/>
        </p:nvCxnSpPr>
        <p:spPr>
          <a:xfrm>
            <a:off x="11568608" y="2073600"/>
            <a:ext cx="0" cy="2710800"/>
          </a:xfrm>
          <a:prstGeom prst="line">
            <a:avLst/>
          </a:prstGeom>
          <a:ln w="206375">
            <a:solidFill>
              <a:srgbClr val="FFFFFF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673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tyle 2 Navy / Az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3"/>
          <p:cNvSpPr>
            <a:spLocks noGrp="1"/>
          </p:cNvSpPr>
          <p:nvPr>
            <p:ph type="pic" sz="quarter" idx="13" hasCustomPrompt="1"/>
          </p:nvPr>
        </p:nvSpPr>
        <p:spPr>
          <a:xfrm>
            <a:off x="4511824" y="1"/>
            <a:ext cx="6336704" cy="3578826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="t"/>
          <a:lstStyle>
            <a:lvl1pPr algn="ctr">
              <a:buNone/>
              <a:defRPr sz="24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br>
              <a:rPr lang="en-US" noProof="0" dirty="0"/>
            </a:br>
            <a:endParaRPr lang="en-US" noProof="0" dirty="0"/>
          </a:p>
          <a:p>
            <a:pPr lvl="0"/>
            <a:r>
              <a:rPr lang="en-US" noProof="0" dirty="0"/>
              <a:t>Click icon to add image. </a:t>
            </a:r>
          </a:p>
          <a:p>
            <a:pPr lvl="0"/>
            <a:r>
              <a:rPr lang="en-US" noProof="0" dirty="0"/>
              <a:t>Once you have inserted your image, </a:t>
            </a:r>
            <a:br>
              <a:rPr lang="en-US" noProof="0" dirty="0"/>
            </a:br>
            <a:r>
              <a:rPr lang="en-US" noProof="0" dirty="0"/>
              <a:t>right click on it and </a:t>
            </a:r>
            <a:br>
              <a:rPr lang="en-US" noProof="0" dirty="0"/>
            </a:br>
            <a:r>
              <a:rPr lang="en-US" noProof="0" dirty="0"/>
              <a:t>select ‘Send to Back’. </a:t>
            </a:r>
          </a:p>
        </p:txBody>
      </p:sp>
      <p:sp>
        <p:nvSpPr>
          <p:cNvPr id="13" name="Text Placeholder 13"/>
          <p:cNvSpPr>
            <a:spLocks noGrp="1"/>
          </p:cNvSpPr>
          <p:nvPr>
            <p:ph type="body" sz="quarter" idx="15" hasCustomPrompt="1"/>
          </p:nvPr>
        </p:nvSpPr>
        <p:spPr>
          <a:xfrm>
            <a:off x="2252987" y="3284986"/>
            <a:ext cx="6795342" cy="3024336"/>
          </a:xfrm>
          <a:prstGeom prst="rect">
            <a:avLst/>
          </a:prstGeom>
          <a:solidFill>
            <a:schemeClr val="tx2">
              <a:alpha val="85000"/>
            </a:schemeClr>
          </a:solidFill>
        </p:spPr>
        <p:txBody>
          <a:bodyPr lIns="216000" tIns="1440000" rIns="216000" bIns="216000" anchor="b" anchorCtr="0"/>
          <a:lstStyle>
            <a:lvl1pPr>
              <a:defRPr kumimoji="0" lang="en-US" sz="2801" b="0" i="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defRPr>
            </a:lvl1pPr>
          </a:lstStyle>
          <a:p>
            <a:pPr marL="0" marR="0" lvl="0" indent="0" defTabSz="914434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dirty="0"/>
              <a:t>Insert presenter name or sub title</a:t>
            </a:r>
          </a:p>
        </p:txBody>
      </p:sp>
      <p:sp>
        <p:nvSpPr>
          <p:cNvPr id="7" name="Rectangle 6"/>
          <p:cNvSpPr/>
          <p:nvPr/>
        </p:nvSpPr>
        <p:spPr>
          <a:xfrm>
            <a:off x="456539" y="3578769"/>
            <a:ext cx="452987" cy="1908000"/>
          </a:xfrm>
          <a:prstGeom prst="rect">
            <a:avLst/>
          </a:prstGeom>
          <a:solidFill>
            <a:schemeClr val="tx2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11136560" y="3578769"/>
            <a:ext cx="288032" cy="1908000"/>
          </a:xfrm>
          <a:prstGeom prst="rect">
            <a:avLst/>
          </a:prstGeom>
          <a:solidFill>
            <a:schemeClr val="bg2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11628140" y="3578769"/>
            <a:ext cx="144016" cy="1908000"/>
          </a:xfrm>
          <a:prstGeom prst="rect">
            <a:avLst/>
          </a:prstGeom>
          <a:solidFill>
            <a:schemeClr val="tx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1055440" y="3578877"/>
            <a:ext cx="0" cy="1907787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10992544" y="0"/>
            <a:ext cx="0" cy="685800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 Placeholder 13"/>
          <p:cNvSpPr>
            <a:spLocks noGrp="1"/>
          </p:cNvSpPr>
          <p:nvPr userDrawn="1">
            <p:ph type="body" sz="quarter" idx="14" hasCustomPrompt="1"/>
          </p:nvPr>
        </p:nvSpPr>
        <p:spPr>
          <a:xfrm>
            <a:off x="1559500" y="3578769"/>
            <a:ext cx="9289033" cy="1908000"/>
          </a:xfrm>
          <a:prstGeom prst="rect">
            <a:avLst/>
          </a:prstGeom>
          <a:solidFill>
            <a:schemeClr val="bg2"/>
          </a:solidFill>
        </p:spPr>
        <p:txBody>
          <a:bodyPr lIns="648000" rIns="360000" anchor="ctr"/>
          <a:lstStyle>
            <a:lvl1pPr marL="0" marR="0" indent="0" algn="l" defTabSz="91443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48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anose="02040502050405020303" pitchFamily="18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Presentation Title</a:t>
            </a:r>
          </a:p>
        </p:txBody>
      </p:sp>
      <p:sp>
        <p:nvSpPr>
          <p:cNvPr id="17" name="Rectangle 16"/>
          <p:cNvSpPr/>
          <p:nvPr userDrawn="1"/>
        </p:nvSpPr>
        <p:spPr>
          <a:xfrm>
            <a:off x="1197554" y="3578769"/>
            <a:ext cx="288032" cy="190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7371" y="332655"/>
            <a:ext cx="3198356" cy="1872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488634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tyle 4 Light Az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FB6090C-6F86-4A8C-83E2-CF8D3C1E0718}"/>
              </a:ext>
            </a:extLst>
          </p:cNvPr>
          <p:cNvSpPr/>
          <p:nvPr userDrawn="1"/>
        </p:nvSpPr>
        <p:spPr>
          <a:xfrm flipV="1">
            <a:off x="7" y="2074425"/>
            <a:ext cx="12191993" cy="270915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9" name="Picture Placeholder 10"/>
          <p:cNvSpPr>
            <a:spLocks noGrp="1"/>
          </p:cNvSpPr>
          <p:nvPr>
            <p:ph type="pic" sz="quarter" idx="15" hasCustomPrompt="1"/>
          </p:nvPr>
        </p:nvSpPr>
        <p:spPr>
          <a:xfrm>
            <a:off x="1" y="-25553"/>
            <a:ext cx="3049200" cy="2086401"/>
          </a:xfrm>
          <a:prstGeom prst="rect">
            <a:avLst/>
          </a:prstGeom>
          <a:solidFill>
            <a:schemeClr val="accent5"/>
          </a:solidFill>
        </p:spPr>
        <p:txBody>
          <a:bodyPr lIns="81634" tIns="40817" rIns="81634" bIns="40817" anchor="ctr"/>
          <a:lstStyle>
            <a:lvl1pPr algn="ctr">
              <a:buNone/>
              <a:defRPr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image</a:t>
            </a:r>
          </a:p>
        </p:txBody>
      </p:sp>
      <p:sp>
        <p:nvSpPr>
          <p:cNvPr id="10" name="Picture Placeholder 10"/>
          <p:cNvSpPr>
            <a:spLocks noGrp="1"/>
          </p:cNvSpPr>
          <p:nvPr>
            <p:ph type="pic" sz="quarter" idx="25" hasCustomPrompt="1"/>
          </p:nvPr>
        </p:nvSpPr>
        <p:spPr>
          <a:xfrm>
            <a:off x="3047604" y="-25553"/>
            <a:ext cx="3049200" cy="2086401"/>
          </a:xfrm>
          <a:prstGeom prst="rect">
            <a:avLst/>
          </a:prstGeom>
          <a:solidFill>
            <a:schemeClr val="accent5"/>
          </a:solidFill>
        </p:spPr>
        <p:txBody>
          <a:bodyPr lIns="81634" tIns="40817" rIns="81634" bIns="40817" anchor="ctr"/>
          <a:lstStyle>
            <a:lvl1pPr algn="ctr">
              <a:buNone/>
              <a:defRPr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image</a:t>
            </a:r>
          </a:p>
        </p:txBody>
      </p:sp>
      <p:sp>
        <p:nvSpPr>
          <p:cNvPr id="12" name="Picture Placeholder 10"/>
          <p:cNvSpPr>
            <a:spLocks noGrp="1"/>
          </p:cNvSpPr>
          <p:nvPr>
            <p:ph type="pic" sz="quarter" idx="26" hasCustomPrompt="1"/>
          </p:nvPr>
        </p:nvSpPr>
        <p:spPr>
          <a:xfrm>
            <a:off x="6095204" y="-25553"/>
            <a:ext cx="3049200" cy="2086401"/>
          </a:xfrm>
          <a:prstGeom prst="rect">
            <a:avLst/>
          </a:prstGeom>
          <a:solidFill>
            <a:schemeClr val="accent5"/>
          </a:solidFill>
        </p:spPr>
        <p:txBody>
          <a:bodyPr lIns="81634" tIns="40817" rIns="81634" bIns="40817" anchor="ctr"/>
          <a:lstStyle>
            <a:lvl1pPr algn="ctr">
              <a:buNone/>
              <a:defRPr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image</a:t>
            </a:r>
          </a:p>
        </p:txBody>
      </p:sp>
      <p:sp>
        <p:nvSpPr>
          <p:cNvPr id="13" name="Picture Placeholder 10"/>
          <p:cNvSpPr>
            <a:spLocks noGrp="1"/>
          </p:cNvSpPr>
          <p:nvPr>
            <p:ph type="pic" sz="quarter" idx="27" hasCustomPrompt="1"/>
          </p:nvPr>
        </p:nvSpPr>
        <p:spPr>
          <a:xfrm>
            <a:off x="9142804" y="-25553"/>
            <a:ext cx="3049200" cy="2086401"/>
          </a:xfrm>
          <a:prstGeom prst="rect">
            <a:avLst/>
          </a:prstGeom>
          <a:solidFill>
            <a:schemeClr val="accent5"/>
          </a:solidFill>
        </p:spPr>
        <p:txBody>
          <a:bodyPr lIns="81634" tIns="40817" rIns="81634" bIns="40817" anchor="ctr"/>
          <a:lstStyle>
            <a:lvl1pPr algn="ctr">
              <a:buNone/>
              <a:defRPr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image</a:t>
            </a:r>
          </a:p>
        </p:txBody>
      </p:sp>
      <p:sp>
        <p:nvSpPr>
          <p:cNvPr id="14" name="Picture Placeholder 10"/>
          <p:cNvSpPr>
            <a:spLocks noGrp="1"/>
          </p:cNvSpPr>
          <p:nvPr>
            <p:ph type="pic" sz="quarter" idx="36" hasCustomPrompt="1"/>
          </p:nvPr>
        </p:nvSpPr>
        <p:spPr>
          <a:xfrm>
            <a:off x="1" y="4770000"/>
            <a:ext cx="3049200" cy="2088000"/>
          </a:xfrm>
          <a:prstGeom prst="rect">
            <a:avLst/>
          </a:prstGeom>
          <a:solidFill>
            <a:schemeClr val="accent5"/>
          </a:solidFill>
        </p:spPr>
        <p:txBody>
          <a:bodyPr lIns="81634" tIns="40817" rIns="81634" bIns="40817" anchor="ctr"/>
          <a:lstStyle>
            <a:lvl1pPr algn="ctr">
              <a:buNone/>
              <a:defRPr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image</a:t>
            </a:r>
          </a:p>
        </p:txBody>
      </p:sp>
      <p:sp>
        <p:nvSpPr>
          <p:cNvPr id="15" name="Picture Placeholder 10"/>
          <p:cNvSpPr>
            <a:spLocks noGrp="1"/>
          </p:cNvSpPr>
          <p:nvPr>
            <p:ph type="pic" sz="quarter" idx="37" hasCustomPrompt="1"/>
          </p:nvPr>
        </p:nvSpPr>
        <p:spPr>
          <a:xfrm>
            <a:off x="3047604" y="4770000"/>
            <a:ext cx="3049200" cy="2088000"/>
          </a:xfrm>
          <a:prstGeom prst="rect">
            <a:avLst/>
          </a:prstGeom>
          <a:solidFill>
            <a:schemeClr val="accent5"/>
          </a:solidFill>
        </p:spPr>
        <p:txBody>
          <a:bodyPr lIns="81634" tIns="40817" rIns="81634" bIns="40817" anchor="ctr"/>
          <a:lstStyle>
            <a:lvl1pPr algn="ctr">
              <a:buNone/>
              <a:defRPr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image</a:t>
            </a:r>
          </a:p>
        </p:txBody>
      </p:sp>
      <p:sp>
        <p:nvSpPr>
          <p:cNvPr id="16" name="Picture Placeholder 10"/>
          <p:cNvSpPr>
            <a:spLocks noGrp="1"/>
          </p:cNvSpPr>
          <p:nvPr>
            <p:ph type="pic" sz="quarter" idx="38" hasCustomPrompt="1"/>
          </p:nvPr>
        </p:nvSpPr>
        <p:spPr>
          <a:xfrm>
            <a:off x="6095204" y="4770000"/>
            <a:ext cx="3049200" cy="2088000"/>
          </a:xfrm>
          <a:prstGeom prst="rect">
            <a:avLst/>
          </a:prstGeom>
          <a:solidFill>
            <a:schemeClr val="accent5"/>
          </a:solidFill>
        </p:spPr>
        <p:txBody>
          <a:bodyPr lIns="81634" tIns="40817" rIns="81634" bIns="40817" anchor="ctr"/>
          <a:lstStyle>
            <a:lvl1pPr algn="ctr">
              <a:buNone/>
              <a:defRPr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image</a:t>
            </a:r>
          </a:p>
        </p:txBody>
      </p:sp>
      <p:sp>
        <p:nvSpPr>
          <p:cNvPr id="17" name="Picture Placeholder 10"/>
          <p:cNvSpPr>
            <a:spLocks noGrp="1"/>
          </p:cNvSpPr>
          <p:nvPr>
            <p:ph type="pic" sz="quarter" idx="39" hasCustomPrompt="1"/>
          </p:nvPr>
        </p:nvSpPr>
        <p:spPr>
          <a:xfrm>
            <a:off x="9142804" y="4770000"/>
            <a:ext cx="3049200" cy="2088000"/>
          </a:xfrm>
          <a:prstGeom prst="rect">
            <a:avLst/>
          </a:prstGeom>
          <a:solidFill>
            <a:schemeClr val="accent5"/>
          </a:solidFill>
        </p:spPr>
        <p:txBody>
          <a:bodyPr lIns="81634" tIns="40817" rIns="81634" bIns="40817" anchor="ctr"/>
          <a:lstStyle>
            <a:lvl1pPr algn="ctr">
              <a:buNone/>
              <a:defRPr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image</a:t>
            </a:r>
          </a:p>
        </p:txBody>
      </p:sp>
      <p:sp>
        <p:nvSpPr>
          <p:cNvPr id="20" name="Text Placehold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1055441" y="2073600"/>
            <a:ext cx="10153129" cy="2709977"/>
          </a:xfrm>
          <a:prstGeom prst="rect">
            <a:avLst/>
          </a:prstGeom>
        </p:spPr>
        <p:txBody>
          <a:bodyPr anchor="ctr"/>
          <a:lstStyle>
            <a:lvl1pPr marL="0" marR="0" indent="0" algn="l" defTabSz="91441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54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anose="02040502050405020303" pitchFamily="18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text</a:t>
            </a:r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407367" y="2073600"/>
            <a:ext cx="0" cy="2710800"/>
          </a:xfrm>
          <a:prstGeom prst="line">
            <a:avLst/>
          </a:prstGeom>
          <a:ln w="101600">
            <a:solidFill>
              <a:srgbClr val="FFFFFF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 userDrawn="1"/>
        </p:nvCxnSpPr>
        <p:spPr>
          <a:xfrm>
            <a:off x="767408" y="2073600"/>
            <a:ext cx="0" cy="271080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 userDrawn="1"/>
        </p:nvCxnSpPr>
        <p:spPr>
          <a:xfrm>
            <a:off x="11568608" y="2073600"/>
            <a:ext cx="0" cy="2710800"/>
          </a:xfrm>
          <a:prstGeom prst="line">
            <a:avLst/>
          </a:prstGeom>
          <a:ln w="206375">
            <a:solidFill>
              <a:srgbClr val="FFFFFF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7813076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tyle 4 Dark Cy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FB6090C-6F86-4A8C-83E2-CF8D3C1E0718}"/>
              </a:ext>
            </a:extLst>
          </p:cNvPr>
          <p:cNvSpPr/>
          <p:nvPr userDrawn="1"/>
        </p:nvSpPr>
        <p:spPr>
          <a:xfrm flipV="1">
            <a:off x="7" y="2074425"/>
            <a:ext cx="12191993" cy="270915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9" name="Picture Placeholder 10"/>
          <p:cNvSpPr>
            <a:spLocks noGrp="1"/>
          </p:cNvSpPr>
          <p:nvPr>
            <p:ph type="pic" sz="quarter" idx="15" hasCustomPrompt="1"/>
          </p:nvPr>
        </p:nvSpPr>
        <p:spPr>
          <a:xfrm>
            <a:off x="1" y="-25553"/>
            <a:ext cx="3049200" cy="2086401"/>
          </a:xfrm>
          <a:prstGeom prst="rect">
            <a:avLst/>
          </a:prstGeom>
          <a:solidFill>
            <a:schemeClr val="accent5"/>
          </a:solidFill>
        </p:spPr>
        <p:txBody>
          <a:bodyPr lIns="81634" tIns="40817" rIns="81634" bIns="40817" anchor="ctr"/>
          <a:lstStyle>
            <a:lvl1pPr algn="ctr">
              <a:buNone/>
              <a:defRPr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image</a:t>
            </a:r>
          </a:p>
        </p:txBody>
      </p:sp>
      <p:sp>
        <p:nvSpPr>
          <p:cNvPr id="10" name="Picture Placeholder 10"/>
          <p:cNvSpPr>
            <a:spLocks noGrp="1"/>
          </p:cNvSpPr>
          <p:nvPr>
            <p:ph type="pic" sz="quarter" idx="25" hasCustomPrompt="1"/>
          </p:nvPr>
        </p:nvSpPr>
        <p:spPr>
          <a:xfrm>
            <a:off x="3047604" y="-25553"/>
            <a:ext cx="3049200" cy="2086401"/>
          </a:xfrm>
          <a:prstGeom prst="rect">
            <a:avLst/>
          </a:prstGeom>
          <a:solidFill>
            <a:schemeClr val="accent5"/>
          </a:solidFill>
        </p:spPr>
        <p:txBody>
          <a:bodyPr lIns="81634" tIns="40817" rIns="81634" bIns="40817" anchor="ctr"/>
          <a:lstStyle>
            <a:lvl1pPr algn="ctr">
              <a:buNone/>
              <a:defRPr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image</a:t>
            </a:r>
          </a:p>
        </p:txBody>
      </p:sp>
      <p:sp>
        <p:nvSpPr>
          <p:cNvPr id="12" name="Picture Placeholder 10"/>
          <p:cNvSpPr>
            <a:spLocks noGrp="1"/>
          </p:cNvSpPr>
          <p:nvPr>
            <p:ph type="pic" sz="quarter" idx="26" hasCustomPrompt="1"/>
          </p:nvPr>
        </p:nvSpPr>
        <p:spPr>
          <a:xfrm>
            <a:off x="6095204" y="-25553"/>
            <a:ext cx="3049200" cy="2086401"/>
          </a:xfrm>
          <a:prstGeom prst="rect">
            <a:avLst/>
          </a:prstGeom>
          <a:solidFill>
            <a:schemeClr val="accent5"/>
          </a:solidFill>
        </p:spPr>
        <p:txBody>
          <a:bodyPr lIns="81634" tIns="40817" rIns="81634" bIns="40817" anchor="ctr"/>
          <a:lstStyle>
            <a:lvl1pPr algn="ctr">
              <a:buNone/>
              <a:defRPr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image</a:t>
            </a:r>
          </a:p>
        </p:txBody>
      </p:sp>
      <p:sp>
        <p:nvSpPr>
          <p:cNvPr id="13" name="Picture Placeholder 10"/>
          <p:cNvSpPr>
            <a:spLocks noGrp="1"/>
          </p:cNvSpPr>
          <p:nvPr>
            <p:ph type="pic" sz="quarter" idx="27" hasCustomPrompt="1"/>
          </p:nvPr>
        </p:nvSpPr>
        <p:spPr>
          <a:xfrm>
            <a:off x="9142804" y="-25553"/>
            <a:ext cx="3049200" cy="2086401"/>
          </a:xfrm>
          <a:prstGeom prst="rect">
            <a:avLst/>
          </a:prstGeom>
          <a:solidFill>
            <a:schemeClr val="accent5"/>
          </a:solidFill>
        </p:spPr>
        <p:txBody>
          <a:bodyPr lIns="81634" tIns="40817" rIns="81634" bIns="40817" anchor="ctr"/>
          <a:lstStyle>
            <a:lvl1pPr algn="ctr">
              <a:buNone/>
              <a:defRPr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image</a:t>
            </a:r>
          </a:p>
        </p:txBody>
      </p:sp>
      <p:sp>
        <p:nvSpPr>
          <p:cNvPr id="14" name="Picture Placeholder 10"/>
          <p:cNvSpPr>
            <a:spLocks noGrp="1"/>
          </p:cNvSpPr>
          <p:nvPr>
            <p:ph type="pic" sz="quarter" idx="36" hasCustomPrompt="1"/>
          </p:nvPr>
        </p:nvSpPr>
        <p:spPr>
          <a:xfrm>
            <a:off x="1" y="4770000"/>
            <a:ext cx="3049200" cy="2088000"/>
          </a:xfrm>
          <a:prstGeom prst="rect">
            <a:avLst/>
          </a:prstGeom>
          <a:solidFill>
            <a:schemeClr val="accent5"/>
          </a:solidFill>
        </p:spPr>
        <p:txBody>
          <a:bodyPr lIns="81634" tIns="40817" rIns="81634" bIns="40817" anchor="ctr"/>
          <a:lstStyle>
            <a:lvl1pPr algn="ctr">
              <a:buNone/>
              <a:defRPr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image</a:t>
            </a:r>
          </a:p>
        </p:txBody>
      </p:sp>
      <p:sp>
        <p:nvSpPr>
          <p:cNvPr id="15" name="Picture Placeholder 10"/>
          <p:cNvSpPr>
            <a:spLocks noGrp="1"/>
          </p:cNvSpPr>
          <p:nvPr>
            <p:ph type="pic" sz="quarter" idx="37" hasCustomPrompt="1"/>
          </p:nvPr>
        </p:nvSpPr>
        <p:spPr>
          <a:xfrm>
            <a:off x="3047604" y="4770000"/>
            <a:ext cx="3049200" cy="2088000"/>
          </a:xfrm>
          <a:prstGeom prst="rect">
            <a:avLst/>
          </a:prstGeom>
          <a:solidFill>
            <a:schemeClr val="accent5"/>
          </a:solidFill>
        </p:spPr>
        <p:txBody>
          <a:bodyPr lIns="81634" tIns="40817" rIns="81634" bIns="40817" anchor="ctr"/>
          <a:lstStyle>
            <a:lvl1pPr algn="ctr">
              <a:buNone/>
              <a:defRPr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image</a:t>
            </a:r>
          </a:p>
        </p:txBody>
      </p:sp>
      <p:sp>
        <p:nvSpPr>
          <p:cNvPr id="16" name="Picture Placeholder 10"/>
          <p:cNvSpPr>
            <a:spLocks noGrp="1"/>
          </p:cNvSpPr>
          <p:nvPr>
            <p:ph type="pic" sz="quarter" idx="38" hasCustomPrompt="1"/>
          </p:nvPr>
        </p:nvSpPr>
        <p:spPr>
          <a:xfrm>
            <a:off x="6095204" y="4770000"/>
            <a:ext cx="3049200" cy="2088000"/>
          </a:xfrm>
          <a:prstGeom prst="rect">
            <a:avLst/>
          </a:prstGeom>
          <a:solidFill>
            <a:schemeClr val="accent5"/>
          </a:solidFill>
        </p:spPr>
        <p:txBody>
          <a:bodyPr lIns="81634" tIns="40817" rIns="81634" bIns="40817" anchor="ctr"/>
          <a:lstStyle>
            <a:lvl1pPr algn="ctr">
              <a:buNone/>
              <a:defRPr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image</a:t>
            </a:r>
          </a:p>
        </p:txBody>
      </p:sp>
      <p:sp>
        <p:nvSpPr>
          <p:cNvPr id="17" name="Picture Placeholder 10"/>
          <p:cNvSpPr>
            <a:spLocks noGrp="1"/>
          </p:cNvSpPr>
          <p:nvPr>
            <p:ph type="pic" sz="quarter" idx="39" hasCustomPrompt="1"/>
          </p:nvPr>
        </p:nvSpPr>
        <p:spPr>
          <a:xfrm>
            <a:off x="9142804" y="4770000"/>
            <a:ext cx="3049200" cy="2088000"/>
          </a:xfrm>
          <a:prstGeom prst="rect">
            <a:avLst/>
          </a:prstGeom>
          <a:solidFill>
            <a:schemeClr val="accent5"/>
          </a:solidFill>
        </p:spPr>
        <p:txBody>
          <a:bodyPr lIns="81634" tIns="40817" rIns="81634" bIns="40817" anchor="ctr"/>
          <a:lstStyle>
            <a:lvl1pPr algn="ctr">
              <a:buNone/>
              <a:defRPr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image</a:t>
            </a:r>
          </a:p>
        </p:txBody>
      </p:sp>
      <p:sp>
        <p:nvSpPr>
          <p:cNvPr id="20" name="Text Placehold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1055441" y="2073600"/>
            <a:ext cx="10153129" cy="2709977"/>
          </a:xfrm>
          <a:prstGeom prst="rect">
            <a:avLst/>
          </a:prstGeom>
        </p:spPr>
        <p:txBody>
          <a:bodyPr anchor="ctr"/>
          <a:lstStyle>
            <a:lvl1pPr marL="0" marR="0" indent="0" algn="l" defTabSz="91441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5400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anose="02040502050405020303" pitchFamily="18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text</a:t>
            </a:r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407367" y="2073600"/>
            <a:ext cx="0" cy="2710800"/>
          </a:xfrm>
          <a:prstGeom prst="line">
            <a:avLst/>
          </a:prstGeom>
          <a:ln w="101600">
            <a:solidFill>
              <a:srgbClr val="FFFFFF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 userDrawn="1"/>
        </p:nvCxnSpPr>
        <p:spPr>
          <a:xfrm>
            <a:off x="767408" y="2073600"/>
            <a:ext cx="0" cy="271080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 userDrawn="1"/>
        </p:nvCxnSpPr>
        <p:spPr>
          <a:xfrm>
            <a:off x="11568608" y="2073600"/>
            <a:ext cx="0" cy="2710800"/>
          </a:xfrm>
          <a:prstGeom prst="line">
            <a:avLst/>
          </a:prstGeom>
          <a:ln w="206375">
            <a:solidFill>
              <a:srgbClr val="FFFFFF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3087885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Screen Showca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</p:spPr>
        <p:txBody>
          <a:bodyPr lIns="81634" tIns="40817" rIns="81634" bIns="40817"/>
          <a:lstStyle>
            <a:lvl1pPr algn="ctr">
              <a:buNone/>
              <a:defRPr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endParaRPr lang="en-US" noProof="0" dirty="0"/>
          </a:p>
          <a:p>
            <a:pPr lvl="0"/>
            <a:endParaRPr lang="en-US" noProof="0" dirty="0"/>
          </a:p>
          <a:p>
            <a:pPr lvl="0"/>
            <a:endParaRPr lang="en-US" noProof="0" dirty="0"/>
          </a:p>
          <a:p>
            <a:pPr lvl="0"/>
            <a:endParaRPr lang="en-US" noProof="0" dirty="0"/>
          </a:p>
          <a:p>
            <a:pPr lvl="0"/>
            <a:r>
              <a:rPr lang="en-US" noProof="0" dirty="0"/>
              <a:t>Click icon to add your full screen image.</a:t>
            </a:r>
          </a:p>
        </p:txBody>
      </p:sp>
    </p:spTree>
    <p:extLst>
      <p:ext uri="{BB962C8B-B14F-4D97-AF65-F5344CB8AC3E}">
        <p14:creationId xmlns:p14="http://schemas.microsoft.com/office/powerpoint/2010/main" val="1543374745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mage Showca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0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3430800"/>
            <a:ext cx="6098400" cy="3427200"/>
          </a:xfrm>
          <a:prstGeom prst="rect">
            <a:avLst/>
          </a:prstGeom>
          <a:solidFill>
            <a:schemeClr val="accent5"/>
          </a:solidFill>
        </p:spPr>
        <p:txBody>
          <a:bodyPr lIns="81634" tIns="40817" rIns="81634" bIns="40817" anchor="ctr"/>
          <a:lstStyle>
            <a:lvl1pPr algn="ctr">
              <a:buNone/>
              <a:defRPr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image</a:t>
            </a:r>
          </a:p>
        </p:txBody>
      </p:sp>
      <p:sp>
        <p:nvSpPr>
          <p:cNvPr id="8" name="Picture Placeholder 10"/>
          <p:cNvSpPr>
            <a:spLocks noGrp="1"/>
          </p:cNvSpPr>
          <p:nvPr>
            <p:ph type="pic" sz="quarter" idx="14" hasCustomPrompt="1"/>
          </p:nvPr>
        </p:nvSpPr>
        <p:spPr>
          <a:xfrm>
            <a:off x="6091200" y="3430800"/>
            <a:ext cx="6098400" cy="3427200"/>
          </a:xfrm>
          <a:prstGeom prst="rect">
            <a:avLst/>
          </a:prstGeom>
          <a:solidFill>
            <a:schemeClr val="accent5"/>
          </a:solidFill>
        </p:spPr>
        <p:txBody>
          <a:bodyPr lIns="81634" tIns="40817" rIns="81634" bIns="40817" anchor="ctr"/>
          <a:lstStyle>
            <a:lvl1pPr algn="ctr">
              <a:buNone/>
              <a:defRPr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image</a:t>
            </a:r>
          </a:p>
        </p:txBody>
      </p:sp>
      <p:sp>
        <p:nvSpPr>
          <p:cNvPr id="9" name="Picture Placeholder 10"/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6098400" cy="3430800"/>
          </a:xfrm>
          <a:prstGeom prst="rect">
            <a:avLst/>
          </a:prstGeom>
          <a:solidFill>
            <a:schemeClr val="accent5"/>
          </a:solidFill>
        </p:spPr>
        <p:txBody>
          <a:bodyPr lIns="81634" tIns="40817" rIns="81634" bIns="40817" anchor="ctr"/>
          <a:lstStyle>
            <a:lvl1pPr algn="ctr">
              <a:buNone/>
              <a:defRPr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image</a:t>
            </a:r>
          </a:p>
        </p:txBody>
      </p:sp>
      <p:sp>
        <p:nvSpPr>
          <p:cNvPr id="10" name="Picture Placeholder 10"/>
          <p:cNvSpPr>
            <a:spLocks noGrp="1"/>
          </p:cNvSpPr>
          <p:nvPr>
            <p:ph type="pic" sz="quarter" idx="16" hasCustomPrompt="1"/>
          </p:nvPr>
        </p:nvSpPr>
        <p:spPr>
          <a:xfrm>
            <a:off x="6091200" y="0"/>
            <a:ext cx="6098400" cy="3430800"/>
          </a:xfrm>
          <a:prstGeom prst="rect">
            <a:avLst/>
          </a:prstGeom>
          <a:solidFill>
            <a:schemeClr val="accent5"/>
          </a:solidFill>
        </p:spPr>
        <p:txBody>
          <a:bodyPr lIns="81634" tIns="40817" rIns="81634" bIns="40817" anchor="ctr"/>
          <a:lstStyle>
            <a:lvl1pPr algn="ctr">
              <a:buNone/>
              <a:defRPr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image</a:t>
            </a:r>
          </a:p>
        </p:txBody>
      </p:sp>
    </p:spTree>
    <p:extLst>
      <p:ext uri="{BB962C8B-B14F-4D97-AF65-F5344CB8AC3E}">
        <p14:creationId xmlns:p14="http://schemas.microsoft.com/office/powerpoint/2010/main" val="1569044149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Image Showca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10"/>
          <p:cNvSpPr>
            <a:spLocks noGrp="1"/>
          </p:cNvSpPr>
          <p:nvPr>
            <p:ph type="pic" sz="quarter" idx="15" hasCustomPrompt="1"/>
          </p:nvPr>
        </p:nvSpPr>
        <p:spPr>
          <a:xfrm>
            <a:off x="4" y="0"/>
            <a:ext cx="4064400" cy="2286000"/>
          </a:xfrm>
          <a:prstGeom prst="rect">
            <a:avLst/>
          </a:prstGeom>
          <a:solidFill>
            <a:schemeClr val="accent5"/>
          </a:solidFill>
        </p:spPr>
        <p:txBody>
          <a:bodyPr lIns="81634" tIns="40817" rIns="81634" bIns="40817" anchor="ctr"/>
          <a:lstStyle>
            <a:lvl1pPr algn="ctr">
              <a:buNone/>
              <a:defRPr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image</a:t>
            </a:r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7" hasCustomPrompt="1"/>
          </p:nvPr>
        </p:nvSpPr>
        <p:spPr>
          <a:xfrm>
            <a:off x="4063805" y="0"/>
            <a:ext cx="4064400" cy="2286000"/>
          </a:xfrm>
          <a:prstGeom prst="rect">
            <a:avLst/>
          </a:prstGeom>
          <a:solidFill>
            <a:schemeClr val="accent5"/>
          </a:solidFill>
        </p:spPr>
        <p:txBody>
          <a:bodyPr lIns="81634" tIns="40817" rIns="81634" bIns="40817" anchor="ctr"/>
          <a:lstStyle>
            <a:lvl1pPr algn="ctr">
              <a:buNone/>
              <a:defRPr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image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8" hasCustomPrompt="1"/>
          </p:nvPr>
        </p:nvSpPr>
        <p:spPr>
          <a:xfrm>
            <a:off x="8127604" y="0"/>
            <a:ext cx="4064400" cy="2286000"/>
          </a:xfrm>
          <a:prstGeom prst="rect">
            <a:avLst/>
          </a:prstGeom>
          <a:solidFill>
            <a:schemeClr val="accent5"/>
          </a:solidFill>
        </p:spPr>
        <p:txBody>
          <a:bodyPr lIns="81634" tIns="40817" rIns="81634" bIns="40817" anchor="ctr"/>
          <a:lstStyle>
            <a:lvl1pPr algn="ctr">
              <a:buNone/>
              <a:defRPr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image</a:t>
            </a:r>
          </a:p>
        </p:txBody>
      </p:sp>
      <p:sp>
        <p:nvSpPr>
          <p:cNvPr id="12" name="Picture Placeholder 10"/>
          <p:cNvSpPr>
            <a:spLocks noGrp="1"/>
          </p:cNvSpPr>
          <p:nvPr>
            <p:ph type="pic" sz="quarter" idx="19" hasCustomPrompt="1"/>
          </p:nvPr>
        </p:nvSpPr>
        <p:spPr>
          <a:xfrm>
            <a:off x="-600" y="2286000"/>
            <a:ext cx="4064400" cy="2286000"/>
          </a:xfrm>
          <a:prstGeom prst="rect">
            <a:avLst/>
          </a:prstGeom>
          <a:solidFill>
            <a:schemeClr val="accent5"/>
          </a:solidFill>
        </p:spPr>
        <p:txBody>
          <a:bodyPr lIns="81634" tIns="40817" rIns="81634" bIns="40817" anchor="ctr"/>
          <a:lstStyle>
            <a:lvl1pPr algn="ctr">
              <a:buNone/>
              <a:defRPr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image</a:t>
            </a:r>
          </a:p>
        </p:txBody>
      </p:sp>
      <p:sp>
        <p:nvSpPr>
          <p:cNvPr id="13" name="Picture Placeholder 10"/>
          <p:cNvSpPr>
            <a:spLocks noGrp="1"/>
          </p:cNvSpPr>
          <p:nvPr>
            <p:ph type="pic" sz="quarter" idx="20" hasCustomPrompt="1"/>
          </p:nvPr>
        </p:nvSpPr>
        <p:spPr>
          <a:xfrm>
            <a:off x="4063204" y="2286000"/>
            <a:ext cx="4064400" cy="2286000"/>
          </a:xfrm>
          <a:prstGeom prst="rect">
            <a:avLst/>
          </a:prstGeom>
          <a:solidFill>
            <a:schemeClr val="accent5"/>
          </a:solidFill>
        </p:spPr>
        <p:txBody>
          <a:bodyPr lIns="81634" tIns="40817" rIns="81634" bIns="40817" anchor="ctr"/>
          <a:lstStyle>
            <a:lvl1pPr algn="ctr">
              <a:buNone/>
              <a:defRPr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image</a:t>
            </a:r>
          </a:p>
        </p:txBody>
      </p:sp>
      <p:sp>
        <p:nvSpPr>
          <p:cNvPr id="14" name="Picture Placeholder 10"/>
          <p:cNvSpPr>
            <a:spLocks noGrp="1"/>
          </p:cNvSpPr>
          <p:nvPr>
            <p:ph type="pic" sz="quarter" idx="21" hasCustomPrompt="1"/>
          </p:nvPr>
        </p:nvSpPr>
        <p:spPr>
          <a:xfrm>
            <a:off x="8127005" y="2286000"/>
            <a:ext cx="4064400" cy="2286000"/>
          </a:xfrm>
          <a:prstGeom prst="rect">
            <a:avLst/>
          </a:prstGeom>
          <a:solidFill>
            <a:schemeClr val="accent5"/>
          </a:solidFill>
        </p:spPr>
        <p:txBody>
          <a:bodyPr lIns="81634" tIns="40817" rIns="81634" bIns="40817" anchor="ctr"/>
          <a:lstStyle>
            <a:lvl1pPr algn="ctr">
              <a:buNone/>
              <a:defRPr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image</a:t>
            </a:r>
          </a:p>
        </p:txBody>
      </p:sp>
      <p:sp>
        <p:nvSpPr>
          <p:cNvPr id="15" name="Picture Placeholder 10"/>
          <p:cNvSpPr>
            <a:spLocks noGrp="1"/>
          </p:cNvSpPr>
          <p:nvPr>
            <p:ph type="pic" sz="quarter" idx="22" hasCustomPrompt="1"/>
          </p:nvPr>
        </p:nvSpPr>
        <p:spPr>
          <a:xfrm>
            <a:off x="-1199" y="4572000"/>
            <a:ext cx="4064400" cy="2286000"/>
          </a:xfrm>
          <a:prstGeom prst="rect">
            <a:avLst/>
          </a:prstGeom>
          <a:solidFill>
            <a:schemeClr val="accent5"/>
          </a:solidFill>
        </p:spPr>
        <p:txBody>
          <a:bodyPr lIns="81634" tIns="40817" rIns="81634" bIns="40817" anchor="ctr"/>
          <a:lstStyle>
            <a:lvl1pPr algn="ctr">
              <a:buNone/>
              <a:defRPr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image</a:t>
            </a:r>
          </a:p>
        </p:txBody>
      </p:sp>
      <p:sp>
        <p:nvSpPr>
          <p:cNvPr id="16" name="Picture Placeholder 10"/>
          <p:cNvSpPr>
            <a:spLocks noGrp="1"/>
          </p:cNvSpPr>
          <p:nvPr>
            <p:ph type="pic" sz="quarter" idx="23" hasCustomPrompt="1"/>
          </p:nvPr>
        </p:nvSpPr>
        <p:spPr>
          <a:xfrm>
            <a:off x="4062605" y="4572000"/>
            <a:ext cx="4064400" cy="2286000"/>
          </a:xfrm>
          <a:prstGeom prst="rect">
            <a:avLst/>
          </a:prstGeom>
          <a:solidFill>
            <a:schemeClr val="accent5"/>
          </a:solidFill>
        </p:spPr>
        <p:txBody>
          <a:bodyPr lIns="81634" tIns="40817" rIns="81634" bIns="40817" anchor="ctr"/>
          <a:lstStyle>
            <a:lvl1pPr algn="ctr">
              <a:buNone/>
              <a:defRPr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image</a:t>
            </a:r>
          </a:p>
        </p:txBody>
      </p:sp>
      <p:sp>
        <p:nvSpPr>
          <p:cNvPr id="17" name="Picture Placeholder 10"/>
          <p:cNvSpPr>
            <a:spLocks noGrp="1"/>
          </p:cNvSpPr>
          <p:nvPr>
            <p:ph type="pic" sz="quarter" idx="24" hasCustomPrompt="1"/>
          </p:nvPr>
        </p:nvSpPr>
        <p:spPr>
          <a:xfrm>
            <a:off x="8126404" y="4572000"/>
            <a:ext cx="4064400" cy="2286000"/>
          </a:xfrm>
          <a:prstGeom prst="rect">
            <a:avLst/>
          </a:prstGeom>
          <a:solidFill>
            <a:schemeClr val="accent5"/>
          </a:solidFill>
        </p:spPr>
        <p:txBody>
          <a:bodyPr lIns="81634" tIns="40817" rIns="81634" bIns="40817" anchor="ctr"/>
          <a:lstStyle>
            <a:lvl1pPr algn="ctr">
              <a:buNone/>
              <a:defRPr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image</a:t>
            </a:r>
          </a:p>
        </p:txBody>
      </p:sp>
    </p:spTree>
    <p:extLst>
      <p:ext uri="{BB962C8B-B14F-4D97-AF65-F5344CB8AC3E}">
        <p14:creationId xmlns:p14="http://schemas.microsoft.com/office/powerpoint/2010/main" val="2803809177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 Image Showca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10"/>
          <p:cNvSpPr>
            <a:spLocks noGrp="1"/>
          </p:cNvSpPr>
          <p:nvPr>
            <p:ph type="pic" sz="quarter" idx="15" hasCustomPrompt="1"/>
          </p:nvPr>
        </p:nvSpPr>
        <p:spPr>
          <a:xfrm>
            <a:off x="1" y="-25553"/>
            <a:ext cx="3049200" cy="1713600"/>
          </a:xfrm>
          <a:prstGeom prst="rect">
            <a:avLst/>
          </a:prstGeom>
          <a:solidFill>
            <a:schemeClr val="accent5"/>
          </a:solidFill>
        </p:spPr>
        <p:txBody>
          <a:bodyPr lIns="81634" tIns="40817" rIns="81634" bIns="40817" anchor="ctr"/>
          <a:lstStyle>
            <a:lvl1pPr algn="ctr">
              <a:buNone/>
              <a:defRPr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image</a:t>
            </a:r>
          </a:p>
        </p:txBody>
      </p:sp>
      <p:sp>
        <p:nvSpPr>
          <p:cNvPr id="18" name="Picture Placeholder 10"/>
          <p:cNvSpPr>
            <a:spLocks noGrp="1"/>
          </p:cNvSpPr>
          <p:nvPr>
            <p:ph type="pic" sz="quarter" idx="25" hasCustomPrompt="1"/>
          </p:nvPr>
        </p:nvSpPr>
        <p:spPr>
          <a:xfrm>
            <a:off x="3047604" y="-25553"/>
            <a:ext cx="3049200" cy="1713600"/>
          </a:xfrm>
          <a:prstGeom prst="rect">
            <a:avLst/>
          </a:prstGeom>
          <a:solidFill>
            <a:schemeClr val="accent5"/>
          </a:solidFill>
        </p:spPr>
        <p:txBody>
          <a:bodyPr lIns="81634" tIns="40817" rIns="81634" bIns="40817" anchor="ctr"/>
          <a:lstStyle>
            <a:lvl1pPr algn="ctr">
              <a:buNone/>
              <a:defRPr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image</a:t>
            </a:r>
          </a:p>
        </p:txBody>
      </p:sp>
      <p:sp>
        <p:nvSpPr>
          <p:cNvPr id="19" name="Picture Placeholder 10"/>
          <p:cNvSpPr>
            <a:spLocks noGrp="1"/>
          </p:cNvSpPr>
          <p:nvPr>
            <p:ph type="pic" sz="quarter" idx="26" hasCustomPrompt="1"/>
          </p:nvPr>
        </p:nvSpPr>
        <p:spPr>
          <a:xfrm>
            <a:off x="6095204" y="-25553"/>
            <a:ext cx="3049200" cy="1713600"/>
          </a:xfrm>
          <a:prstGeom prst="rect">
            <a:avLst/>
          </a:prstGeom>
          <a:solidFill>
            <a:schemeClr val="accent5"/>
          </a:solidFill>
        </p:spPr>
        <p:txBody>
          <a:bodyPr lIns="81634" tIns="40817" rIns="81634" bIns="40817" anchor="ctr"/>
          <a:lstStyle>
            <a:lvl1pPr algn="ctr">
              <a:buNone/>
              <a:defRPr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image</a:t>
            </a:r>
          </a:p>
        </p:txBody>
      </p:sp>
      <p:sp>
        <p:nvSpPr>
          <p:cNvPr id="20" name="Picture Placeholder 10"/>
          <p:cNvSpPr>
            <a:spLocks noGrp="1"/>
          </p:cNvSpPr>
          <p:nvPr>
            <p:ph type="pic" sz="quarter" idx="27" hasCustomPrompt="1"/>
          </p:nvPr>
        </p:nvSpPr>
        <p:spPr>
          <a:xfrm>
            <a:off x="9142804" y="-25553"/>
            <a:ext cx="3049200" cy="1713600"/>
          </a:xfrm>
          <a:prstGeom prst="rect">
            <a:avLst/>
          </a:prstGeom>
          <a:solidFill>
            <a:schemeClr val="accent5"/>
          </a:solidFill>
        </p:spPr>
        <p:txBody>
          <a:bodyPr lIns="81634" tIns="40817" rIns="81634" bIns="40817" anchor="ctr"/>
          <a:lstStyle>
            <a:lvl1pPr algn="ctr">
              <a:buNone/>
              <a:defRPr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image</a:t>
            </a:r>
          </a:p>
        </p:txBody>
      </p:sp>
      <p:sp>
        <p:nvSpPr>
          <p:cNvPr id="21" name="Picture Placeholder 10"/>
          <p:cNvSpPr>
            <a:spLocks noGrp="1"/>
          </p:cNvSpPr>
          <p:nvPr>
            <p:ph type="pic" sz="quarter" idx="28" hasCustomPrompt="1"/>
          </p:nvPr>
        </p:nvSpPr>
        <p:spPr>
          <a:xfrm>
            <a:off x="-1599" y="1688047"/>
            <a:ext cx="3049200" cy="1713600"/>
          </a:xfrm>
          <a:prstGeom prst="rect">
            <a:avLst/>
          </a:prstGeom>
          <a:solidFill>
            <a:schemeClr val="accent5"/>
          </a:solidFill>
        </p:spPr>
        <p:txBody>
          <a:bodyPr lIns="81634" tIns="40817" rIns="81634" bIns="40817" anchor="ctr"/>
          <a:lstStyle>
            <a:lvl1pPr algn="ctr">
              <a:buNone/>
              <a:defRPr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image</a:t>
            </a:r>
          </a:p>
        </p:txBody>
      </p:sp>
      <p:sp>
        <p:nvSpPr>
          <p:cNvPr id="22" name="Picture Placeholder 10"/>
          <p:cNvSpPr>
            <a:spLocks noGrp="1"/>
          </p:cNvSpPr>
          <p:nvPr>
            <p:ph type="pic" sz="quarter" idx="29" hasCustomPrompt="1"/>
          </p:nvPr>
        </p:nvSpPr>
        <p:spPr>
          <a:xfrm>
            <a:off x="3046004" y="1688047"/>
            <a:ext cx="3049200" cy="1713600"/>
          </a:xfrm>
          <a:prstGeom prst="rect">
            <a:avLst/>
          </a:prstGeom>
          <a:solidFill>
            <a:schemeClr val="accent5"/>
          </a:solidFill>
        </p:spPr>
        <p:txBody>
          <a:bodyPr lIns="81634" tIns="40817" rIns="81634" bIns="40817" anchor="ctr"/>
          <a:lstStyle>
            <a:lvl1pPr algn="ctr">
              <a:buNone/>
              <a:defRPr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image</a:t>
            </a:r>
          </a:p>
        </p:txBody>
      </p:sp>
      <p:sp>
        <p:nvSpPr>
          <p:cNvPr id="23" name="Picture Placeholder 10"/>
          <p:cNvSpPr>
            <a:spLocks noGrp="1"/>
          </p:cNvSpPr>
          <p:nvPr>
            <p:ph type="pic" sz="quarter" idx="30" hasCustomPrompt="1"/>
          </p:nvPr>
        </p:nvSpPr>
        <p:spPr>
          <a:xfrm>
            <a:off x="6093604" y="1688047"/>
            <a:ext cx="3049200" cy="1713600"/>
          </a:xfrm>
          <a:prstGeom prst="rect">
            <a:avLst/>
          </a:prstGeom>
          <a:solidFill>
            <a:schemeClr val="accent5"/>
          </a:solidFill>
        </p:spPr>
        <p:txBody>
          <a:bodyPr lIns="81634" tIns="40817" rIns="81634" bIns="40817" anchor="ctr"/>
          <a:lstStyle>
            <a:lvl1pPr algn="ctr">
              <a:buNone/>
              <a:defRPr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image</a:t>
            </a:r>
          </a:p>
        </p:txBody>
      </p:sp>
      <p:sp>
        <p:nvSpPr>
          <p:cNvPr id="24" name="Picture Placeholder 10"/>
          <p:cNvSpPr>
            <a:spLocks noGrp="1"/>
          </p:cNvSpPr>
          <p:nvPr>
            <p:ph type="pic" sz="quarter" idx="31" hasCustomPrompt="1"/>
          </p:nvPr>
        </p:nvSpPr>
        <p:spPr>
          <a:xfrm>
            <a:off x="9141204" y="1688047"/>
            <a:ext cx="3049200" cy="1713600"/>
          </a:xfrm>
          <a:prstGeom prst="rect">
            <a:avLst/>
          </a:prstGeom>
          <a:solidFill>
            <a:schemeClr val="accent5"/>
          </a:solidFill>
        </p:spPr>
        <p:txBody>
          <a:bodyPr lIns="81634" tIns="40817" rIns="81634" bIns="40817" anchor="ctr"/>
          <a:lstStyle>
            <a:lvl1pPr algn="ctr">
              <a:buNone/>
              <a:defRPr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image</a:t>
            </a:r>
          </a:p>
        </p:txBody>
      </p:sp>
      <p:sp>
        <p:nvSpPr>
          <p:cNvPr id="25" name="Picture Placeholder 10"/>
          <p:cNvSpPr>
            <a:spLocks noGrp="1"/>
          </p:cNvSpPr>
          <p:nvPr>
            <p:ph type="pic" sz="quarter" idx="32" hasCustomPrompt="1"/>
          </p:nvPr>
        </p:nvSpPr>
        <p:spPr>
          <a:xfrm>
            <a:off x="-4799" y="3401647"/>
            <a:ext cx="3049200" cy="1713600"/>
          </a:xfrm>
          <a:prstGeom prst="rect">
            <a:avLst/>
          </a:prstGeom>
          <a:solidFill>
            <a:schemeClr val="accent5"/>
          </a:solidFill>
        </p:spPr>
        <p:txBody>
          <a:bodyPr lIns="81634" tIns="40817" rIns="81634" bIns="40817" anchor="ctr"/>
          <a:lstStyle>
            <a:lvl1pPr algn="ctr">
              <a:buNone/>
              <a:defRPr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image</a:t>
            </a:r>
          </a:p>
        </p:txBody>
      </p:sp>
      <p:sp>
        <p:nvSpPr>
          <p:cNvPr id="26" name="Picture Placeholder 10"/>
          <p:cNvSpPr>
            <a:spLocks noGrp="1"/>
          </p:cNvSpPr>
          <p:nvPr>
            <p:ph type="pic" sz="quarter" idx="33" hasCustomPrompt="1"/>
          </p:nvPr>
        </p:nvSpPr>
        <p:spPr>
          <a:xfrm>
            <a:off x="3042804" y="3401647"/>
            <a:ext cx="3049200" cy="1713600"/>
          </a:xfrm>
          <a:prstGeom prst="rect">
            <a:avLst/>
          </a:prstGeom>
          <a:solidFill>
            <a:schemeClr val="accent5"/>
          </a:solidFill>
        </p:spPr>
        <p:txBody>
          <a:bodyPr lIns="81634" tIns="40817" rIns="81634" bIns="40817" anchor="ctr"/>
          <a:lstStyle>
            <a:lvl1pPr algn="ctr">
              <a:buNone/>
              <a:defRPr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image</a:t>
            </a:r>
          </a:p>
        </p:txBody>
      </p:sp>
      <p:sp>
        <p:nvSpPr>
          <p:cNvPr id="27" name="Picture Placeholder 10"/>
          <p:cNvSpPr>
            <a:spLocks noGrp="1"/>
          </p:cNvSpPr>
          <p:nvPr>
            <p:ph type="pic" sz="quarter" idx="34" hasCustomPrompt="1"/>
          </p:nvPr>
        </p:nvSpPr>
        <p:spPr>
          <a:xfrm>
            <a:off x="6090404" y="3401647"/>
            <a:ext cx="3049200" cy="1713600"/>
          </a:xfrm>
          <a:prstGeom prst="rect">
            <a:avLst/>
          </a:prstGeom>
          <a:solidFill>
            <a:schemeClr val="accent5"/>
          </a:solidFill>
        </p:spPr>
        <p:txBody>
          <a:bodyPr lIns="81634" tIns="40817" rIns="81634" bIns="40817" anchor="ctr"/>
          <a:lstStyle>
            <a:lvl1pPr algn="ctr">
              <a:buNone/>
              <a:defRPr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image</a:t>
            </a:r>
          </a:p>
        </p:txBody>
      </p:sp>
      <p:sp>
        <p:nvSpPr>
          <p:cNvPr id="28" name="Picture Placeholder 10"/>
          <p:cNvSpPr>
            <a:spLocks noGrp="1"/>
          </p:cNvSpPr>
          <p:nvPr>
            <p:ph type="pic" sz="quarter" idx="35" hasCustomPrompt="1"/>
          </p:nvPr>
        </p:nvSpPr>
        <p:spPr>
          <a:xfrm>
            <a:off x="9138004" y="3401647"/>
            <a:ext cx="3049200" cy="1713600"/>
          </a:xfrm>
          <a:prstGeom prst="rect">
            <a:avLst/>
          </a:prstGeom>
          <a:solidFill>
            <a:schemeClr val="accent5"/>
          </a:solidFill>
        </p:spPr>
        <p:txBody>
          <a:bodyPr lIns="81634" tIns="40817" rIns="81634" bIns="40817" anchor="ctr"/>
          <a:lstStyle>
            <a:lvl1pPr algn="ctr">
              <a:buNone/>
              <a:defRPr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image</a:t>
            </a:r>
          </a:p>
        </p:txBody>
      </p:sp>
      <p:sp>
        <p:nvSpPr>
          <p:cNvPr id="29" name="Picture Placeholder 10"/>
          <p:cNvSpPr>
            <a:spLocks noGrp="1"/>
          </p:cNvSpPr>
          <p:nvPr>
            <p:ph type="pic" sz="quarter" idx="36" hasCustomPrompt="1"/>
          </p:nvPr>
        </p:nvSpPr>
        <p:spPr>
          <a:xfrm>
            <a:off x="1604" y="5115247"/>
            <a:ext cx="3049200" cy="1713600"/>
          </a:xfrm>
          <a:prstGeom prst="rect">
            <a:avLst/>
          </a:prstGeom>
          <a:solidFill>
            <a:schemeClr val="accent5"/>
          </a:solidFill>
        </p:spPr>
        <p:txBody>
          <a:bodyPr lIns="81634" tIns="40817" rIns="81634" bIns="40817" anchor="ctr"/>
          <a:lstStyle>
            <a:lvl1pPr algn="ctr">
              <a:buNone/>
              <a:defRPr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image</a:t>
            </a:r>
          </a:p>
        </p:txBody>
      </p:sp>
      <p:sp>
        <p:nvSpPr>
          <p:cNvPr id="30" name="Picture Placeholder 10"/>
          <p:cNvSpPr>
            <a:spLocks noGrp="1"/>
          </p:cNvSpPr>
          <p:nvPr>
            <p:ph type="pic" sz="quarter" idx="37" hasCustomPrompt="1"/>
          </p:nvPr>
        </p:nvSpPr>
        <p:spPr>
          <a:xfrm>
            <a:off x="3049204" y="5115247"/>
            <a:ext cx="3049200" cy="1713600"/>
          </a:xfrm>
          <a:prstGeom prst="rect">
            <a:avLst/>
          </a:prstGeom>
          <a:solidFill>
            <a:schemeClr val="accent5"/>
          </a:solidFill>
        </p:spPr>
        <p:txBody>
          <a:bodyPr lIns="81634" tIns="40817" rIns="81634" bIns="40817" anchor="ctr"/>
          <a:lstStyle>
            <a:lvl1pPr algn="ctr">
              <a:buNone/>
              <a:defRPr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image</a:t>
            </a:r>
          </a:p>
        </p:txBody>
      </p:sp>
      <p:sp>
        <p:nvSpPr>
          <p:cNvPr id="31" name="Picture Placeholder 10"/>
          <p:cNvSpPr>
            <a:spLocks noGrp="1"/>
          </p:cNvSpPr>
          <p:nvPr>
            <p:ph type="pic" sz="quarter" idx="38" hasCustomPrompt="1"/>
          </p:nvPr>
        </p:nvSpPr>
        <p:spPr>
          <a:xfrm>
            <a:off x="6096804" y="5115247"/>
            <a:ext cx="3049200" cy="1713600"/>
          </a:xfrm>
          <a:prstGeom prst="rect">
            <a:avLst/>
          </a:prstGeom>
          <a:solidFill>
            <a:schemeClr val="accent5"/>
          </a:solidFill>
        </p:spPr>
        <p:txBody>
          <a:bodyPr lIns="81634" tIns="40817" rIns="81634" bIns="40817" anchor="ctr"/>
          <a:lstStyle>
            <a:lvl1pPr algn="ctr">
              <a:buNone/>
              <a:defRPr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image</a:t>
            </a:r>
          </a:p>
        </p:txBody>
      </p:sp>
      <p:sp>
        <p:nvSpPr>
          <p:cNvPr id="32" name="Picture Placeholder 10"/>
          <p:cNvSpPr>
            <a:spLocks noGrp="1"/>
          </p:cNvSpPr>
          <p:nvPr>
            <p:ph type="pic" sz="quarter" idx="39" hasCustomPrompt="1"/>
          </p:nvPr>
        </p:nvSpPr>
        <p:spPr>
          <a:xfrm>
            <a:off x="9144404" y="5115247"/>
            <a:ext cx="3049200" cy="1713600"/>
          </a:xfrm>
          <a:prstGeom prst="rect">
            <a:avLst/>
          </a:prstGeom>
          <a:solidFill>
            <a:schemeClr val="accent5"/>
          </a:solidFill>
        </p:spPr>
        <p:txBody>
          <a:bodyPr lIns="81634" tIns="40817" rIns="81634" bIns="40817" anchor="ctr"/>
          <a:lstStyle>
            <a:lvl1pPr algn="ctr">
              <a:buNone/>
              <a:defRPr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noProof="0" dirty="0"/>
              <a:t>Click icon to add image</a:t>
            </a:r>
          </a:p>
        </p:txBody>
      </p:sp>
    </p:spTree>
    <p:extLst>
      <p:ext uri="{BB962C8B-B14F-4D97-AF65-F5344CB8AC3E}">
        <p14:creationId xmlns:p14="http://schemas.microsoft.com/office/powerpoint/2010/main" val="206923431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nstructions - DO NOT U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FB6090C-6F86-4A8C-83E2-CF8D3C1E0718}"/>
              </a:ext>
            </a:extLst>
          </p:cNvPr>
          <p:cNvSpPr/>
          <p:nvPr userDrawn="1"/>
        </p:nvSpPr>
        <p:spPr>
          <a:xfrm>
            <a:off x="0" y="1324194"/>
            <a:ext cx="12192000" cy="472839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3" name="TextBox 2"/>
          <p:cNvSpPr txBox="1">
            <a:spLocks noChangeArrowheads="1"/>
          </p:cNvSpPr>
          <p:nvPr userDrawn="1"/>
        </p:nvSpPr>
        <p:spPr bwMode="auto">
          <a:xfrm>
            <a:off x="67623" y="406406"/>
            <a:ext cx="10081269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6000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3500" dirty="0">
                <a:solidFill>
                  <a:schemeClr val="tx2"/>
                </a:solidFill>
                <a:latin typeface="Georgia" panose="02040502050405020303" pitchFamily="18" charset="0"/>
              </a:rPr>
              <a:t>Welcome to the PowerPoint Template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128589" y="1628775"/>
            <a:ext cx="11799886" cy="4593398"/>
          </a:xfrm>
          <a:prstGeom prst="rect">
            <a:avLst/>
          </a:prstGeom>
          <a:noFill/>
        </p:spPr>
        <p:txBody>
          <a:bodyPr lIns="269348" tIns="34207" rIns="134674" bIns="34207">
            <a:spAutoFit/>
          </a:bodyPr>
          <a:lstStyle/>
          <a:p>
            <a:pPr marL="134679">
              <a:buFont typeface="Arial" pitchFamily="34" charset="0"/>
              <a:buNone/>
              <a:defRPr/>
            </a:pPr>
            <a:r>
              <a:rPr lang="en-GB" sz="2200" b="1" dirty="0">
                <a:solidFill>
                  <a:schemeClr val="bg1"/>
                </a:solidFill>
              </a:rPr>
              <a:t>To start using this template, simply follow these instructions:</a:t>
            </a:r>
          </a:p>
          <a:p>
            <a:pPr marL="134679">
              <a:buFont typeface="Arial" pitchFamily="34" charset="0"/>
              <a:buChar char="•"/>
              <a:defRPr/>
            </a:pPr>
            <a:endParaRPr lang="en-GB" sz="1400" b="1" dirty="0">
              <a:solidFill>
                <a:schemeClr val="bg1"/>
              </a:solidFill>
            </a:endParaRPr>
          </a:p>
          <a:p>
            <a:pPr marL="623912" indent="-265123">
              <a:buFont typeface="Arial" pitchFamily="34" charset="0"/>
              <a:buChar char="•"/>
              <a:defRPr/>
            </a:pPr>
            <a:r>
              <a:rPr lang="en-GB" sz="2200" dirty="0">
                <a:solidFill>
                  <a:schemeClr val="bg1"/>
                </a:solidFill>
              </a:rPr>
              <a:t>Go to the ‘Home’ tab</a:t>
            </a:r>
            <a:br>
              <a:rPr lang="en-GB" sz="2400" dirty="0">
                <a:solidFill>
                  <a:schemeClr val="bg1"/>
                </a:solidFill>
              </a:rPr>
            </a:br>
            <a:endParaRPr lang="en-GB" sz="1400" dirty="0">
              <a:solidFill>
                <a:schemeClr val="bg1"/>
              </a:solidFill>
            </a:endParaRPr>
          </a:p>
          <a:p>
            <a:pPr marL="623912" indent="-265123">
              <a:buFont typeface="Arial" pitchFamily="34" charset="0"/>
              <a:buChar char="•"/>
              <a:defRPr/>
            </a:pPr>
            <a:r>
              <a:rPr lang="en-GB" sz="2200" dirty="0">
                <a:solidFill>
                  <a:schemeClr val="bg1"/>
                </a:solidFill>
              </a:rPr>
              <a:t>Under the ‘Slides’ section (next to Clipboard), select the drop down menu </a:t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called ‘New Slide ▼’</a:t>
            </a:r>
          </a:p>
          <a:p>
            <a:pPr marL="623912" indent="-265123">
              <a:buFont typeface="Arial" pitchFamily="34" charset="0"/>
              <a:buChar char="•"/>
              <a:defRPr/>
            </a:pPr>
            <a:endParaRPr lang="en-GB" sz="1400" dirty="0">
              <a:solidFill>
                <a:schemeClr val="bg1"/>
              </a:solidFill>
            </a:endParaRPr>
          </a:p>
          <a:p>
            <a:pPr marL="623912" indent="-265123">
              <a:buFont typeface="Arial" pitchFamily="34" charset="0"/>
              <a:buChar char="•"/>
              <a:defRPr/>
            </a:pPr>
            <a:r>
              <a:rPr lang="en-GB" sz="2200" dirty="0">
                <a:solidFill>
                  <a:schemeClr val="bg1"/>
                </a:solidFill>
              </a:rPr>
              <a:t>Then select the slide formats you want to use from the visual list, </a:t>
            </a:r>
            <a:br>
              <a:rPr lang="en-GB" sz="2200" dirty="0">
                <a:solidFill>
                  <a:schemeClr val="bg1"/>
                </a:solidFill>
              </a:rPr>
            </a:br>
            <a:r>
              <a:rPr lang="en-GB" sz="2200" dirty="0">
                <a:solidFill>
                  <a:schemeClr val="bg1"/>
                </a:solidFill>
              </a:rPr>
              <a:t>be it a text or image based slide</a:t>
            </a:r>
          </a:p>
          <a:p>
            <a:pPr marL="623912" indent="-265123">
              <a:buFont typeface="Arial" pitchFamily="34" charset="0"/>
              <a:buChar char="•"/>
              <a:defRPr/>
            </a:pPr>
            <a:endParaRPr lang="en-GB" sz="1200" dirty="0">
              <a:solidFill>
                <a:schemeClr val="bg1"/>
              </a:solidFill>
            </a:endParaRPr>
          </a:p>
          <a:p>
            <a:pPr marL="623912" indent="-265123">
              <a:buFont typeface="Arial" pitchFamily="34" charset="0"/>
              <a:buChar char="•"/>
              <a:defRPr/>
            </a:pPr>
            <a:r>
              <a:rPr lang="en-GB" sz="2200" dirty="0">
                <a:solidFill>
                  <a:schemeClr val="bg1"/>
                </a:solidFill>
              </a:rPr>
              <a:t>You’re now ready to start.</a:t>
            </a:r>
          </a:p>
          <a:p>
            <a:pPr marL="161615">
              <a:buFont typeface="Arial" pitchFamily="34" charset="0"/>
              <a:buChar char="•"/>
              <a:defRPr/>
            </a:pPr>
            <a:endParaRPr lang="en-GB" sz="1400" b="1" dirty="0">
              <a:solidFill>
                <a:schemeClr val="bg1"/>
              </a:solidFill>
            </a:endParaRPr>
          </a:p>
          <a:p>
            <a:pPr marL="161615">
              <a:buFont typeface="Arial" pitchFamily="34" charset="0"/>
              <a:buNone/>
              <a:defRPr/>
            </a:pPr>
            <a:r>
              <a:rPr lang="en-GB" b="1" dirty="0">
                <a:solidFill>
                  <a:schemeClr val="bg1"/>
                </a:solidFill>
              </a:rPr>
              <a:t>For more advice on how to use this template, contact FCDO Services Corporate Communications.</a:t>
            </a:r>
          </a:p>
          <a:p>
            <a:pPr>
              <a:defRPr/>
            </a:pPr>
            <a:endParaRPr lang="en-GB" sz="2700" b="1" dirty="0">
              <a:solidFill>
                <a:schemeClr val="bg1"/>
              </a:solidFill>
            </a:endParaRPr>
          </a:p>
          <a:p>
            <a:pPr>
              <a:defRPr/>
            </a:pPr>
            <a:r>
              <a:rPr lang="en-GB" sz="2700" b="1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6" name="TextBox 5"/>
          <p:cNvSpPr txBox="1">
            <a:spLocks noChangeArrowheads="1"/>
          </p:cNvSpPr>
          <p:nvPr userDrawn="1"/>
        </p:nvSpPr>
        <p:spPr bwMode="auto">
          <a:xfrm>
            <a:off x="5879979" y="6241244"/>
            <a:ext cx="5962651" cy="3922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69348" tIns="34207" rIns="68414" bIns="34207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/>
            <a:r>
              <a:rPr lang="en-GB" altLang="en-US" sz="2100" b="1" dirty="0">
                <a:solidFill>
                  <a:schemeClr val="tx2"/>
                </a:solidFill>
              </a:rPr>
              <a:t>DELETE THIS SLIDE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1602" y="370800"/>
            <a:ext cx="3459972" cy="712754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392235" y="6252633"/>
            <a:ext cx="5112569" cy="369332"/>
          </a:xfrm>
          <a:prstGeom prst="rect">
            <a:avLst/>
          </a:prstGeom>
        </p:spPr>
        <p:txBody>
          <a:bodyPr lIns="91826" tIns="40817" rIns="81634" bIns="40817"/>
          <a:lstStyle>
            <a:lvl1pPr marL="0" marR="0" lvl="0" indent="0" defTabSz="816316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 kumimoji="0" sz="1800" b="1" i="0" u="none" strike="noStrike" cap="none" spc="0" normalizeH="0" baseline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</a:defRPr>
            </a:lvl1pPr>
            <a:lvl2pPr marL="741363" indent="-284163">
              <a:spcBef>
                <a:spcPct val="20000"/>
              </a:spcBef>
              <a:buFont typeface="Arial" panose="020B0604020202020204" pitchFamily="34" charset="0"/>
              <a:buChar char="–"/>
              <a:defRPr sz="2800"/>
            </a:lvl2pPr>
            <a:lvl3pPr marL="1141413" indent="-227013">
              <a:spcBef>
                <a:spcPct val="20000"/>
              </a:spcBef>
              <a:buFont typeface="Arial" panose="020B0604020202020204" pitchFamily="34" charset="0"/>
              <a:buChar char="•"/>
              <a:defRPr sz="2400"/>
            </a:lvl3pPr>
            <a:lvl4pPr marL="1598613" indent="-227013">
              <a:spcBef>
                <a:spcPct val="20000"/>
              </a:spcBef>
              <a:buFont typeface="Arial" panose="020B0604020202020204" pitchFamily="34" charset="0"/>
              <a:buChar char="–"/>
              <a:defRPr sz="2000"/>
            </a:lvl4pPr>
            <a:lvl5pPr marL="2055813" indent="-227013">
              <a:spcBef>
                <a:spcPct val="20000"/>
              </a:spcBef>
              <a:buFont typeface="Arial" panose="020B0604020202020204" pitchFamily="34" charset="0"/>
              <a:buChar char="»"/>
              <a:defRPr sz="2000"/>
            </a:lvl5pPr>
            <a:lvl6pPr marL="2514537" indent="-228594" defTabSz="914377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  <a:cs typeface="+mn-cs"/>
              </a:defRPr>
            </a:lvl6pPr>
            <a:lvl7pPr marL="2971726" indent="-228594" defTabSz="914377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  <a:cs typeface="+mn-cs"/>
              </a:defRPr>
            </a:lvl7pPr>
            <a:lvl8pPr marL="3428914" indent="-228594" defTabSz="914377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  <a:cs typeface="+mn-cs"/>
              </a:defRPr>
            </a:lvl8pPr>
            <a:lvl9pPr marL="3886103" indent="-228594" defTabSz="914377">
              <a:spcBef>
                <a:spcPct val="20000"/>
              </a:spcBef>
              <a:buFont typeface="Arial" pitchFamily="34" charset="0"/>
              <a:buChar char="•"/>
              <a:defRPr sz="2000">
                <a:latin typeface="+mn-lt"/>
                <a:cs typeface="+mn-cs"/>
              </a:defRPr>
            </a:lvl9pPr>
          </a:lstStyle>
          <a:p>
            <a:pPr lvl="0"/>
            <a:r>
              <a:rPr lang="en-US" sz="1800" dirty="0">
                <a:solidFill>
                  <a:schemeClr val="tx1"/>
                </a:solidFill>
              </a:rPr>
              <a:t>Mini palette 1 included</a:t>
            </a:r>
          </a:p>
        </p:txBody>
      </p:sp>
    </p:spTree>
    <p:extLst>
      <p:ext uri="{BB962C8B-B14F-4D97-AF65-F5344CB8AC3E}">
        <p14:creationId xmlns:p14="http://schemas.microsoft.com/office/powerpoint/2010/main" val="1944013827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Style 1 Azur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FB6090C-6F86-4A8C-83E2-CF8D3C1E0718}"/>
              </a:ext>
            </a:extLst>
          </p:cNvPr>
          <p:cNvSpPr/>
          <p:nvPr userDrawn="1"/>
        </p:nvSpPr>
        <p:spPr>
          <a:xfrm flipV="1">
            <a:off x="9" y="-7"/>
            <a:ext cx="8184224" cy="134076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8" name="Content Placeholder 9"/>
          <p:cNvSpPr>
            <a:spLocks noGrp="1"/>
          </p:cNvSpPr>
          <p:nvPr>
            <p:ph sz="quarter" idx="10"/>
          </p:nvPr>
        </p:nvSpPr>
        <p:spPr>
          <a:xfrm>
            <a:off x="623392" y="1636061"/>
            <a:ext cx="11161241" cy="4740177"/>
          </a:xfrm>
          <a:prstGeom prst="rect">
            <a:avLst/>
          </a:prstGeom>
        </p:spPr>
        <p:txBody>
          <a:bodyPr lIns="0"/>
          <a:lstStyle>
            <a:lvl1pPr algn="l">
              <a:defRPr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13"/>
          <p:cNvSpPr>
            <a:spLocks noGrp="1"/>
          </p:cNvSpPr>
          <p:nvPr>
            <p:ph type="body" sz="quarter" idx="13" hasCustomPrompt="1"/>
          </p:nvPr>
        </p:nvSpPr>
        <p:spPr>
          <a:xfrm>
            <a:off x="911428" y="1"/>
            <a:ext cx="6984777" cy="1340760"/>
          </a:xfrm>
          <a:prstGeom prst="rect">
            <a:avLst/>
          </a:prstGeom>
        </p:spPr>
        <p:txBody>
          <a:bodyPr anchor="ctr"/>
          <a:lstStyle>
            <a:lvl1pPr marL="0" marR="0" indent="0" algn="l" defTabSz="914411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en-US" sz="4001" b="0" i="0" u="none" strike="noStrike" kern="1200" cap="none" spc="0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Georgia" panose="02040502050405020303" pitchFamily="18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heading</a:t>
            </a:r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407367" y="0"/>
            <a:ext cx="216025" cy="1340766"/>
            <a:chOff x="407368" y="0"/>
            <a:chExt cx="216024" cy="1340766"/>
          </a:xfrm>
        </p:grpSpPr>
        <p:cxnSp>
          <p:nvCxnSpPr>
            <p:cNvPr id="12" name="Straight Connector 11"/>
            <p:cNvCxnSpPr/>
            <p:nvPr userDrawn="1"/>
          </p:nvCxnSpPr>
          <p:spPr>
            <a:xfrm>
              <a:off x="407368" y="1"/>
              <a:ext cx="0" cy="1340765"/>
            </a:xfrm>
            <a:prstGeom prst="line">
              <a:avLst/>
            </a:prstGeom>
            <a:ln w="101600">
              <a:solidFill>
                <a:schemeClr val="bg1">
                  <a:alpha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 userDrawn="1"/>
          </p:nvCxnSpPr>
          <p:spPr>
            <a:xfrm>
              <a:off x="623392" y="0"/>
              <a:ext cx="0" cy="1340766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Date Placeholder 3"/>
          <p:cNvSpPr>
            <a:spLocks noGrp="1"/>
          </p:cNvSpPr>
          <p:nvPr>
            <p:ph type="dt" sz="half" idx="2"/>
          </p:nvPr>
        </p:nvSpPr>
        <p:spPr>
          <a:xfrm>
            <a:off x="256457" y="63762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fld id="{10E18C0F-5D82-4E95-938E-07F6DC3DE31B}" type="datetimeFigureOut">
              <a:rPr lang="en-GB" smtClean="0"/>
              <a:pPr/>
              <a:t>13/04/2021</a:t>
            </a:fld>
            <a:endParaRPr lang="en-GB" dirty="0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5" y="637624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8329" y="63762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F37C3B4D-5CC8-4D59-8E9F-31759EFB53F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946940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in for larg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4151789" y="6093296"/>
            <a:ext cx="7711778" cy="43180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801" baseline="0">
                <a:solidFill>
                  <a:schemeClr val="tx2"/>
                </a:solidFill>
                <a:latin typeface="Georgia" panose="02040502050405020303" pitchFamily="18" charset="0"/>
              </a:defRPr>
            </a:lvl1pPr>
          </a:lstStyle>
          <a:p>
            <a:pPr lvl="0"/>
            <a:r>
              <a:rPr lang="en-US" dirty="0"/>
              <a:t>Insert slide title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5" y="25556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256457" y="25556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10E18C0F-5D82-4E95-938E-07F6DC3DE31B}" type="datetimeFigureOut">
              <a:rPr lang="en-GB" smtClean="0"/>
              <a:pPr/>
              <a:t>13/04/2021</a:t>
            </a:fld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8329" y="25556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F37C3B4D-5CC8-4D59-8E9F-31759EFB53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8283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30.xml"/><Relationship Id="rId18" Type="http://schemas.openxmlformats.org/officeDocument/2006/relationships/slideLayout" Target="../slideLayouts/slideLayout35.xml"/><Relationship Id="rId26" Type="http://schemas.openxmlformats.org/officeDocument/2006/relationships/slideLayout" Target="../slideLayouts/slideLayout43.xml"/><Relationship Id="rId39" Type="http://schemas.openxmlformats.org/officeDocument/2006/relationships/slideLayout" Target="../slideLayouts/slideLayout56.xml"/><Relationship Id="rId21" Type="http://schemas.openxmlformats.org/officeDocument/2006/relationships/slideLayout" Target="../slideLayouts/slideLayout38.xml"/><Relationship Id="rId34" Type="http://schemas.openxmlformats.org/officeDocument/2006/relationships/slideLayout" Target="../slideLayouts/slideLayout51.xml"/><Relationship Id="rId42" Type="http://schemas.openxmlformats.org/officeDocument/2006/relationships/slideLayout" Target="../slideLayouts/slideLayout59.xml"/><Relationship Id="rId47" Type="http://schemas.openxmlformats.org/officeDocument/2006/relationships/slideLayout" Target="../slideLayouts/slideLayout64.xml"/><Relationship Id="rId7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29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28.xml"/><Relationship Id="rId24" Type="http://schemas.openxmlformats.org/officeDocument/2006/relationships/slideLayout" Target="../slideLayouts/slideLayout41.xml"/><Relationship Id="rId32" Type="http://schemas.openxmlformats.org/officeDocument/2006/relationships/slideLayout" Target="../slideLayouts/slideLayout49.xml"/><Relationship Id="rId37" Type="http://schemas.openxmlformats.org/officeDocument/2006/relationships/slideLayout" Target="../slideLayouts/slideLayout54.xml"/><Relationship Id="rId40" Type="http://schemas.openxmlformats.org/officeDocument/2006/relationships/slideLayout" Target="../slideLayouts/slideLayout57.xml"/><Relationship Id="rId45" Type="http://schemas.openxmlformats.org/officeDocument/2006/relationships/slideLayout" Target="../slideLayouts/slideLayout62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23" Type="http://schemas.openxmlformats.org/officeDocument/2006/relationships/slideLayout" Target="../slideLayouts/slideLayout40.xml"/><Relationship Id="rId28" Type="http://schemas.openxmlformats.org/officeDocument/2006/relationships/slideLayout" Target="../slideLayouts/slideLayout45.xml"/><Relationship Id="rId36" Type="http://schemas.openxmlformats.org/officeDocument/2006/relationships/slideLayout" Target="../slideLayouts/slideLayout53.xml"/><Relationship Id="rId49" Type="http://schemas.openxmlformats.org/officeDocument/2006/relationships/image" Target="../media/image1.png"/><Relationship Id="rId10" Type="http://schemas.openxmlformats.org/officeDocument/2006/relationships/slideLayout" Target="../slideLayouts/slideLayout27.xml"/><Relationship Id="rId19" Type="http://schemas.openxmlformats.org/officeDocument/2006/relationships/slideLayout" Target="../slideLayouts/slideLayout36.xml"/><Relationship Id="rId31" Type="http://schemas.openxmlformats.org/officeDocument/2006/relationships/slideLayout" Target="../slideLayouts/slideLayout48.xml"/><Relationship Id="rId44" Type="http://schemas.openxmlformats.org/officeDocument/2006/relationships/slideLayout" Target="../slideLayouts/slideLayout61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Relationship Id="rId22" Type="http://schemas.openxmlformats.org/officeDocument/2006/relationships/slideLayout" Target="../slideLayouts/slideLayout39.xml"/><Relationship Id="rId27" Type="http://schemas.openxmlformats.org/officeDocument/2006/relationships/slideLayout" Target="../slideLayouts/slideLayout44.xml"/><Relationship Id="rId30" Type="http://schemas.openxmlformats.org/officeDocument/2006/relationships/slideLayout" Target="../slideLayouts/slideLayout47.xml"/><Relationship Id="rId35" Type="http://schemas.openxmlformats.org/officeDocument/2006/relationships/slideLayout" Target="../slideLayouts/slideLayout52.xml"/><Relationship Id="rId43" Type="http://schemas.openxmlformats.org/officeDocument/2006/relationships/slideLayout" Target="../slideLayouts/slideLayout60.xml"/><Relationship Id="rId48" Type="http://schemas.openxmlformats.org/officeDocument/2006/relationships/theme" Target="../theme/theme2.xml"/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5" Type="http://schemas.openxmlformats.org/officeDocument/2006/relationships/slideLayout" Target="../slideLayouts/slideLayout42.xml"/><Relationship Id="rId33" Type="http://schemas.openxmlformats.org/officeDocument/2006/relationships/slideLayout" Target="../slideLayouts/slideLayout50.xml"/><Relationship Id="rId38" Type="http://schemas.openxmlformats.org/officeDocument/2006/relationships/slideLayout" Target="../slideLayouts/slideLayout55.xml"/><Relationship Id="rId46" Type="http://schemas.openxmlformats.org/officeDocument/2006/relationships/slideLayout" Target="../slideLayouts/slideLayout63.xml"/><Relationship Id="rId20" Type="http://schemas.openxmlformats.org/officeDocument/2006/relationships/slideLayout" Target="../slideLayouts/slideLayout37.xml"/><Relationship Id="rId41" Type="http://schemas.openxmlformats.org/officeDocument/2006/relationships/slideLayout" Target="../slideLayouts/slideLayout58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77.xml"/><Relationship Id="rId18" Type="http://schemas.openxmlformats.org/officeDocument/2006/relationships/slideLayout" Target="../slideLayouts/slideLayout82.xml"/><Relationship Id="rId26" Type="http://schemas.openxmlformats.org/officeDocument/2006/relationships/slideLayout" Target="../slideLayouts/slideLayout90.xml"/><Relationship Id="rId3" Type="http://schemas.openxmlformats.org/officeDocument/2006/relationships/slideLayout" Target="../slideLayouts/slideLayout67.xml"/><Relationship Id="rId21" Type="http://schemas.openxmlformats.org/officeDocument/2006/relationships/slideLayout" Target="../slideLayouts/slideLayout85.xml"/><Relationship Id="rId34" Type="http://schemas.openxmlformats.org/officeDocument/2006/relationships/theme" Target="../theme/theme3.xml"/><Relationship Id="rId7" Type="http://schemas.openxmlformats.org/officeDocument/2006/relationships/slideLayout" Target="../slideLayouts/slideLayout71.xml"/><Relationship Id="rId12" Type="http://schemas.openxmlformats.org/officeDocument/2006/relationships/slideLayout" Target="../slideLayouts/slideLayout76.xml"/><Relationship Id="rId17" Type="http://schemas.openxmlformats.org/officeDocument/2006/relationships/slideLayout" Target="../slideLayouts/slideLayout81.xml"/><Relationship Id="rId25" Type="http://schemas.openxmlformats.org/officeDocument/2006/relationships/slideLayout" Target="../slideLayouts/slideLayout89.xml"/><Relationship Id="rId33" Type="http://schemas.openxmlformats.org/officeDocument/2006/relationships/slideLayout" Target="../slideLayouts/slideLayout97.xml"/><Relationship Id="rId2" Type="http://schemas.openxmlformats.org/officeDocument/2006/relationships/slideLayout" Target="../slideLayouts/slideLayout66.xml"/><Relationship Id="rId16" Type="http://schemas.openxmlformats.org/officeDocument/2006/relationships/slideLayout" Target="../slideLayouts/slideLayout80.xml"/><Relationship Id="rId20" Type="http://schemas.openxmlformats.org/officeDocument/2006/relationships/slideLayout" Target="../slideLayouts/slideLayout84.xml"/><Relationship Id="rId29" Type="http://schemas.openxmlformats.org/officeDocument/2006/relationships/slideLayout" Target="../slideLayouts/slideLayout93.xml"/><Relationship Id="rId1" Type="http://schemas.openxmlformats.org/officeDocument/2006/relationships/slideLayout" Target="../slideLayouts/slideLayout65.xml"/><Relationship Id="rId6" Type="http://schemas.openxmlformats.org/officeDocument/2006/relationships/slideLayout" Target="../slideLayouts/slideLayout70.xml"/><Relationship Id="rId11" Type="http://schemas.openxmlformats.org/officeDocument/2006/relationships/slideLayout" Target="../slideLayouts/slideLayout75.xml"/><Relationship Id="rId24" Type="http://schemas.openxmlformats.org/officeDocument/2006/relationships/slideLayout" Target="../slideLayouts/slideLayout88.xml"/><Relationship Id="rId32" Type="http://schemas.openxmlformats.org/officeDocument/2006/relationships/slideLayout" Target="../slideLayouts/slideLayout96.xml"/><Relationship Id="rId5" Type="http://schemas.openxmlformats.org/officeDocument/2006/relationships/slideLayout" Target="../slideLayouts/slideLayout69.xml"/><Relationship Id="rId15" Type="http://schemas.openxmlformats.org/officeDocument/2006/relationships/slideLayout" Target="../slideLayouts/slideLayout79.xml"/><Relationship Id="rId23" Type="http://schemas.openxmlformats.org/officeDocument/2006/relationships/slideLayout" Target="../slideLayouts/slideLayout87.xml"/><Relationship Id="rId28" Type="http://schemas.openxmlformats.org/officeDocument/2006/relationships/slideLayout" Target="../slideLayouts/slideLayout92.xml"/><Relationship Id="rId10" Type="http://schemas.openxmlformats.org/officeDocument/2006/relationships/slideLayout" Target="../slideLayouts/slideLayout74.xml"/><Relationship Id="rId19" Type="http://schemas.openxmlformats.org/officeDocument/2006/relationships/slideLayout" Target="../slideLayouts/slideLayout83.xml"/><Relationship Id="rId31" Type="http://schemas.openxmlformats.org/officeDocument/2006/relationships/slideLayout" Target="../slideLayouts/slideLayout95.xml"/><Relationship Id="rId4" Type="http://schemas.openxmlformats.org/officeDocument/2006/relationships/slideLayout" Target="../slideLayouts/slideLayout68.xml"/><Relationship Id="rId9" Type="http://schemas.openxmlformats.org/officeDocument/2006/relationships/slideLayout" Target="../slideLayouts/slideLayout73.xml"/><Relationship Id="rId14" Type="http://schemas.openxmlformats.org/officeDocument/2006/relationships/slideLayout" Target="../slideLayouts/slideLayout78.xml"/><Relationship Id="rId22" Type="http://schemas.openxmlformats.org/officeDocument/2006/relationships/slideLayout" Target="../slideLayouts/slideLayout86.xml"/><Relationship Id="rId27" Type="http://schemas.openxmlformats.org/officeDocument/2006/relationships/slideLayout" Target="../slideLayouts/slideLayout91.xml"/><Relationship Id="rId30" Type="http://schemas.openxmlformats.org/officeDocument/2006/relationships/slideLayout" Target="../slideLayouts/slideLayout94.xml"/><Relationship Id="rId8" Type="http://schemas.openxmlformats.org/officeDocument/2006/relationships/slideLayout" Target="../slideLayouts/slideLayout7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9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5619825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5561" r:id="rId1"/>
    <p:sldLayoutId id="2147485773" r:id="rId2"/>
    <p:sldLayoutId id="2147485772" r:id="rId3"/>
    <p:sldLayoutId id="2147485765" r:id="rId4"/>
    <p:sldLayoutId id="2147485768" r:id="rId5"/>
    <p:sldLayoutId id="2147485766" r:id="rId6"/>
    <p:sldLayoutId id="2147485774" r:id="rId7"/>
    <p:sldLayoutId id="2147485769" r:id="rId8"/>
    <p:sldLayoutId id="2147485602" r:id="rId9"/>
    <p:sldLayoutId id="2147485723" r:id="rId10"/>
    <p:sldLayoutId id="2147485724" r:id="rId11"/>
    <p:sldLayoutId id="2147485771" r:id="rId12"/>
    <p:sldLayoutId id="2147485550" r:id="rId13"/>
    <p:sldLayoutId id="2147485770" r:id="rId14"/>
    <p:sldLayoutId id="2147485721" r:id="rId15"/>
    <p:sldLayoutId id="2147485722" r:id="rId16"/>
    <p:sldLayoutId id="2147485775" r:id="rId17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7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11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17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23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1326" indent="-341326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1391" indent="-284174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1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1455" indent="-22702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8673" indent="-22702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5890" indent="-22702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32" indent="-228602" algn="l" defTabSz="9144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7" indent="-228602" algn="l" defTabSz="9144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2" indent="-228602" algn="l" defTabSz="9144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9" indent="-228602" algn="l" defTabSz="9144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7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2269" y="370801"/>
            <a:ext cx="3289307" cy="677597"/>
          </a:xfrm>
          <a:prstGeom prst="rect">
            <a:avLst/>
          </a:prstGeom>
        </p:spPr>
      </p:pic>
      <p:sp>
        <p:nvSpPr>
          <p:cNvPr id="3" name="Date Placeholder 3"/>
          <p:cNvSpPr>
            <a:spLocks noGrp="1"/>
          </p:cNvSpPr>
          <p:nvPr>
            <p:ph type="dt" sz="half" idx="2"/>
          </p:nvPr>
        </p:nvSpPr>
        <p:spPr>
          <a:xfrm>
            <a:off x="256457" y="63762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fld id="{10E18C0F-5D82-4E95-938E-07F6DC3DE31B}" type="datetimeFigureOut">
              <a:rPr lang="en-GB" smtClean="0"/>
              <a:pPr/>
              <a:t>13/04/2021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5" y="637624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8329" y="637624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F37C3B4D-5CC8-4D59-8E9F-31759EFB53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515594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5746" r:id="rId1"/>
    <p:sldLayoutId id="2147485420" r:id="rId2"/>
    <p:sldLayoutId id="2147485421" r:id="rId3"/>
    <p:sldLayoutId id="2147485422" r:id="rId4"/>
    <p:sldLayoutId id="2147485677" r:id="rId5"/>
    <p:sldLayoutId id="2147485678" r:id="rId6"/>
    <p:sldLayoutId id="2147485679" r:id="rId7"/>
    <p:sldLayoutId id="2147485680" r:id="rId8"/>
    <p:sldLayoutId id="2147485693" r:id="rId9"/>
    <p:sldLayoutId id="2147485694" r:id="rId10"/>
    <p:sldLayoutId id="2147485695" r:id="rId11"/>
    <p:sldLayoutId id="2147485696" r:id="rId12"/>
    <p:sldLayoutId id="2147485697" r:id="rId13"/>
    <p:sldLayoutId id="2147485698" r:id="rId14"/>
    <p:sldLayoutId id="2147485681" r:id="rId15"/>
    <p:sldLayoutId id="2147485686" r:id="rId16"/>
    <p:sldLayoutId id="2147485687" r:id="rId17"/>
    <p:sldLayoutId id="2147485689" r:id="rId18"/>
    <p:sldLayoutId id="2147485690" r:id="rId19"/>
    <p:sldLayoutId id="2147485691" r:id="rId20"/>
    <p:sldLayoutId id="2147485692" r:id="rId21"/>
    <p:sldLayoutId id="2147485632" r:id="rId22"/>
    <p:sldLayoutId id="2147485620" r:id="rId23"/>
    <p:sldLayoutId id="2147485621" r:id="rId24"/>
    <p:sldLayoutId id="2147485682" r:id="rId25"/>
    <p:sldLayoutId id="2147485683" r:id="rId26"/>
    <p:sldLayoutId id="2147485684" r:id="rId27"/>
    <p:sldLayoutId id="2147485685" r:id="rId28"/>
    <p:sldLayoutId id="2147485725" r:id="rId29"/>
    <p:sldLayoutId id="2147485726" r:id="rId30"/>
    <p:sldLayoutId id="2147485727" r:id="rId31"/>
    <p:sldLayoutId id="2147485728" r:id="rId32"/>
    <p:sldLayoutId id="2147485729" r:id="rId33"/>
    <p:sldLayoutId id="2147485730" r:id="rId34"/>
    <p:sldLayoutId id="2147485731" r:id="rId35"/>
    <p:sldLayoutId id="2147485732" r:id="rId36"/>
    <p:sldLayoutId id="2147485733" r:id="rId37"/>
    <p:sldLayoutId id="2147485734" r:id="rId38"/>
    <p:sldLayoutId id="2147485735" r:id="rId39"/>
    <p:sldLayoutId id="2147485736" r:id="rId40"/>
    <p:sldLayoutId id="2147485737" r:id="rId41"/>
    <p:sldLayoutId id="2147485738" r:id="rId42"/>
    <p:sldLayoutId id="2147485757" r:id="rId43"/>
    <p:sldLayoutId id="2147485758" r:id="rId44"/>
    <p:sldLayoutId id="2147485763" r:id="rId45"/>
    <p:sldLayoutId id="2147485764" r:id="rId46"/>
    <p:sldLayoutId id="2147485776" r:id="rId47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7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11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17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23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1326" indent="-341326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1391" indent="-284174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1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1455" indent="-22702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8673" indent="-22702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5890" indent="-22702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32" indent="-228602" algn="l" defTabSz="9144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7" indent="-228602" algn="l" defTabSz="9144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2" indent="-228602" algn="l" defTabSz="9144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9" indent="-228602" algn="l" defTabSz="9144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7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9851275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5551" r:id="rId1"/>
    <p:sldLayoutId id="2147485552" r:id="rId2"/>
    <p:sldLayoutId id="2147485553" r:id="rId3"/>
    <p:sldLayoutId id="2147485699" r:id="rId4"/>
    <p:sldLayoutId id="2147485700" r:id="rId5"/>
    <p:sldLayoutId id="2147485701" r:id="rId6"/>
    <p:sldLayoutId id="2147485702" r:id="rId7"/>
    <p:sldLayoutId id="2147485583" r:id="rId8"/>
    <p:sldLayoutId id="2147485544" r:id="rId9"/>
    <p:sldLayoutId id="2147485576" r:id="rId10"/>
    <p:sldLayoutId id="2147485578" r:id="rId11"/>
    <p:sldLayoutId id="2147485579" r:id="rId12"/>
    <p:sldLayoutId id="2147485580" r:id="rId13"/>
    <p:sldLayoutId id="2147485581" r:id="rId14"/>
    <p:sldLayoutId id="2147485739" r:id="rId15"/>
    <p:sldLayoutId id="2147485740" r:id="rId16"/>
    <p:sldLayoutId id="2147485741" r:id="rId17"/>
    <p:sldLayoutId id="2147485742" r:id="rId18"/>
    <p:sldLayoutId id="2147485743" r:id="rId19"/>
    <p:sldLayoutId id="2147485744" r:id="rId20"/>
    <p:sldLayoutId id="2147485745" r:id="rId21"/>
    <p:sldLayoutId id="2147485749" r:id="rId22"/>
    <p:sldLayoutId id="2147485752" r:id="rId23"/>
    <p:sldLayoutId id="2147485753" r:id="rId24"/>
    <p:sldLayoutId id="2147485754" r:id="rId25"/>
    <p:sldLayoutId id="2147485755" r:id="rId26"/>
    <p:sldLayoutId id="2147485756" r:id="rId27"/>
    <p:sldLayoutId id="2147485747" r:id="rId28"/>
    <p:sldLayoutId id="2147485748" r:id="rId29"/>
    <p:sldLayoutId id="2147485750" r:id="rId30"/>
    <p:sldLayoutId id="2147485751" r:id="rId31"/>
    <p:sldLayoutId id="2147485777" r:id="rId32"/>
    <p:sldLayoutId id="2147485778" r:id="rId3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7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11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17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23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1326" indent="-341326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1391" indent="-284174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1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1455" indent="-22702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8673" indent="-22702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5890" indent="-22702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32" indent="-228602" algn="l" defTabSz="9144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7" indent="-228602" algn="l" defTabSz="9144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2" indent="-228602" algn="l" defTabSz="9144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9" indent="-228602" algn="l" defTabSz="9144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7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5" y="25556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801" y="6070643"/>
            <a:ext cx="2556848" cy="52671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6457" y="25556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10E18C0F-5D82-4E95-938E-07F6DC3DE31B}" type="datetimeFigureOut">
              <a:rPr lang="en-GB" smtClean="0"/>
              <a:pPr/>
              <a:t>13/04/2021</a:t>
            </a:fld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8329" y="25556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F37C3B4D-5CC8-4D59-8E9F-31759EFB53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259904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5564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7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11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17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23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1326" indent="-341326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1391" indent="-284174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1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1455" indent="-22702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8673" indent="-22702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5890" indent="-22702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32" indent="-228602" algn="l" defTabSz="9144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7" indent="-228602" algn="l" defTabSz="9144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2" indent="-228602" algn="l" defTabSz="9144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9" indent="-228602" algn="l" defTabSz="9144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7" algn="l" defTabSz="9144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cdoservicescareers.co.uk/career-areas/apprenticeships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endParaRPr lang="en-GB" sz="1200" dirty="0"/>
          </a:p>
          <a:p>
            <a:pPr marL="0" indent="0">
              <a:buNone/>
            </a:pPr>
            <a:r>
              <a:rPr lang="en-GB" sz="1800" dirty="0"/>
              <a:t>We launched our biggest apprenticeship campaign on the 29</a:t>
            </a:r>
            <a:r>
              <a:rPr lang="en-GB" sz="1800" baseline="30000" dirty="0"/>
              <a:t>th</a:t>
            </a:r>
            <a:r>
              <a:rPr lang="en-GB" sz="1800" dirty="0"/>
              <a:t> March.  We have opportunities in twelve different areas of the business at varying levels – all are based at Hanslope Park, near Milton Keynes except the Business Administration which is London based. </a:t>
            </a:r>
          </a:p>
          <a:p>
            <a:pPr marL="0" indent="0">
              <a:buNone/>
            </a:pPr>
            <a:endParaRPr lang="en-GB" sz="1600" dirty="0"/>
          </a:p>
          <a:p>
            <a:pPr eaLnBrk="1" fontAlgn="t" hangingPunct="1"/>
            <a:r>
              <a:rPr lang="en-GB" sz="1600" dirty="0"/>
              <a:t>Bid Proposal Co-ordinator – Level 3</a:t>
            </a:r>
          </a:p>
          <a:p>
            <a:pPr eaLnBrk="1" fontAlgn="t" hangingPunct="1"/>
            <a:r>
              <a:rPr lang="en-GB" sz="1600" dirty="0"/>
              <a:t>Data Analyst – Level 4</a:t>
            </a:r>
          </a:p>
          <a:p>
            <a:pPr eaLnBrk="1" fontAlgn="t" hangingPunct="1"/>
            <a:r>
              <a:rPr lang="en-GB" sz="1600" dirty="0"/>
              <a:t>Engineering Technician – Level 3</a:t>
            </a:r>
          </a:p>
          <a:p>
            <a:pPr eaLnBrk="1" fontAlgn="t" hangingPunct="1"/>
            <a:r>
              <a:rPr lang="en-GB" sz="1600" dirty="0"/>
              <a:t>Finance Assistant – Level 3</a:t>
            </a:r>
          </a:p>
          <a:p>
            <a:pPr eaLnBrk="1" fontAlgn="t" hangingPunct="1"/>
            <a:r>
              <a:rPr lang="en-GB" sz="1600" dirty="0"/>
              <a:t>Information Communications Technician – Level 3</a:t>
            </a:r>
          </a:p>
          <a:p>
            <a:pPr eaLnBrk="1" fontAlgn="t" hangingPunct="1"/>
            <a:r>
              <a:rPr lang="en-GB" sz="1600" dirty="0"/>
              <a:t>Warehouse Operative – Level 2</a:t>
            </a:r>
          </a:p>
          <a:p>
            <a:pPr eaLnBrk="1" fontAlgn="t" hangingPunct="1"/>
            <a:r>
              <a:rPr lang="en-GB" sz="1600" dirty="0"/>
              <a:t>Marketing  – Level 4</a:t>
            </a:r>
          </a:p>
          <a:p>
            <a:pPr eaLnBrk="1" fontAlgn="t" hangingPunct="1"/>
            <a:r>
              <a:rPr lang="en-GB" sz="1600" dirty="0"/>
              <a:t>Product Design and Development – Level 3</a:t>
            </a:r>
          </a:p>
          <a:p>
            <a:pPr eaLnBrk="1" fontAlgn="t" hangingPunct="1"/>
            <a:r>
              <a:rPr lang="en-GB" sz="1600" dirty="0"/>
              <a:t>Public Relations and Communications – Level 4</a:t>
            </a:r>
          </a:p>
          <a:p>
            <a:pPr eaLnBrk="1" fontAlgn="t" hangingPunct="1"/>
            <a:r>
              <a:rPr lang="en-GB" sz="1600" dirty="0"/>
              <a:t>Wood Workshop Technician – Level 2/3</a:t>
            </a:r>
          </a:p>
          <a:p>
            <a:pPr eaLnBrk="1" fontAlgn="t" hangingPunct="1"/>
            <a:r>
              <a:rPr lang="en-GB" sz="1600" dirty="0"/>
              <a:t>Metal Workshop Technician – Level 3</a:t>
            </a:r>
          </a:p>
          <a:p>
            <a:pPr eaLnBrk="1" fontAlgn="t" hangingPunct="1"/>
            <a:r>
              <a:rPr lang="en-GB" sz="1600" dirty="0"/>
              <a:t>Business Administration  - Level 3</a:t>
            </a:r>
          </a:p>
          <a:p>
            <a:pPr marL="0" indent="0">
              <a:buNone/>
            </a:pPr>
            <a:endParaRPr lang="en-GB" sz="1600" dirty="0"/>
          </a:p>
          <a:p>
            <a:pPr marL="0" indent="0">
              <a:buNone/>
            </a:pPr>
            <a:r>
              <a:rPr lang="en-GB" sz="1600" dirty="0"/>
              <a:t>Please visit our </a:t>
            </a:r>
            <a:r>
              <a:rPr lang="en-GB" sz="1600" dirty="0">
                <a:hlinkClick r:id="rId3"/>
              </a:rPr>
              <a:t>website</a:t>
            </a:r>
            <a:r>
              <a:rPr lang="en-GB" sz="1600" dirty="0"/>
              <a:t> www.fcdoservicescareers.co.uk to view all of our schemes in more detail and also get some valuable advice on how to complete your application.</a:t>
            </a:r>
          </a:p>
          <a:p>
            <a:endParaRPr lang="en-GB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8134" y="5157192"/>
            <a:ext cx="2273610" cy="15157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0247235"/>
      </p:ext>
    </p:extLst>
  </p:cSld>
  <p:clrMapOvr>
    <a:masterClrMapping/>
  </p:clrMapOvr>
</p:sld>
</file>

<file path=ppt/theme/theme1.xml><?xml version="1.0" encoding="utf-8"?>
<a:theme xmlns:a="http://schemas.openxmlformats.org/drawingml/2006/main" name="Title">
  <a:themeElements>
    <a:clrScheme name="FCDO Services Core and MP1">
      <a:dk1>
        <a:srgbClr val="FFFFFF"/>
      </a:dk1>
      <a:lt1>
        <a:srgbClr val="53565A"/>
      </a:lt1>
      <a:dk2>
        <a:srgbClr val="002E5D"/>
      </a:dk2>
      <a:lt2>
        <a:srgbClr val="2D68C4"/>
      </a:lt2>
      <a:accent1>
        <a:srgbClr val="4298B5"/>
      </a:accent1>
      <a:accent2>
        <a:srgbClr val="074F71"/>
      </a:accent2>
      <a:accent3>
        <a:srgbClr val="517DB9"/>
      </a:accent3>
      <a:accent4>
        <a:srgbClr val="004C97"/>
      </a:accent4>
      <a:accent5>
        <a:srgbClr val="D9D9D6"/>
      </a:accent5>
      <a:accent6>
        <a:srgbClr val="000000"/>
      </a:accent6>
      <a:hlink>
        <a:srgbClr val="0000EE"/>
      </a:hlink>
      <a:folHlink>
        <a:srgbClr val="EE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360000" rtlCol="0">
        <a:spAutoFit/>
      </a:bodyPr>
      <a:lstStyle>
        <a:defPPr>
          <a:defRPr sz="3200" b="1" dirty="0" smtClean="0">
            <a:solidFill>
              <a:schemeClr val="bg1"/>
            </a:solidFill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Content">
  <a:themeElements>
    <a:clrScheme name="FCDO Services Core and MP1">
      <a:dk1>
        <a:srgbClr val="FFFFFF"/>
      </a:dk1>
      <a:lt1>
        <a:srgbClr val="53565A"/>
      </a:lt1>
      <a:dk2>
        <a:srgbClr val="002E5D"/>
      </a:dk2>
      <a:lt2>
        <a:srgbClr val="2D68C4"/>
      </a:lt2>
      <a:accent1>
        <a:srgbClr val="4298B5"/>
      </a:accent1>
      <a:accent2>
        <a:srgbClr val="074F71"/>
      </a:accent2>
      <a:accent3>
        <a:srgbClr val="517DB9"/>
      </a:accent3>
      <a:accent4>
        <a:srgbClr val="004C97"/>
      </a:accent4>
      <a:accent5>
        <a:srgbClr val="D9D9D6"/>
      </a:accent5>
      <a:accent6>
        <a:srgbClr val="000000"/>
      </a:accent6>
      <a:hlink>
        <a:srgbClr val="0000EE"/>
      </a:hlink>
      <a:folHlink>
        <a:srgbClr val="EE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360000" rtlCol="0">
        <a:spAutoFit/>
      </a:bodyPr>
      <a:lstStyle>
        <a:defPPr>
          <a:defRPr sz="3200" b="1" dirty="0" smtClean="0">
            <a:solidFill>
              <a:schemeClr val="bg1"/>
            </a:solidFill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Quote / Statement / Showcase">
  <a:themeElements>
    <a:clrScheme name="FCDO Services Core and MP1">
      <a:dk1>
        <a:srgbClr val="FFFFFF"/>
      </a:dk1>
      <a:lt1>
        <a:srgbClr val="53565A"/>
      </a:lt1>
      <a:dk2>
        <a:srgbClr val="002E5D"/>
      </a:dk2>
      <a:lt2>
        <a:srgbClr val="2D68C4"/>
      </a:lt2>
      <a:accent1>
        <a:srgbClr val="4298B5"/>
      </a:accent1>
      <a:accent2>
        <a:srgbClr val="074F71"/>
      </a:accent2>
      <a:accent3>
        <a:srgbClr val="517DB9"/>
      </a:accent3>
      <a:accent4>
        <a:srgbClr val="004C97"/>
      </a:accent4>
      <a:accent5>
        <a:srgbClr val="D9D9D6"/>
      </a:accent5>
      <a:accent6>
        <a:srgbClr val="000000"/>
      </a:accent6>
      <a:hlink>
        <a:srgbClr val="0000EE"/>
      </a:hlink>
      <a:folHlink>
        <a:srgbClr val="EE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360000" rtlCol="0">
        <a:spAutoFit/>
      </a:bodyPr>
      <a:lstStyle>
        <a:defPPr>
          <a:defRPr sz="3200" b="1" dirty="0" smtClean="0">
            <a:solidFill>
              <a:schemeClr val="bg1"/>
            </a:solidFill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Plain">
  <a:themeElements>
    <a:clrScheme name="FCDO Services Core and MP1">
      <a:dk1>
        <a:srgbClr val="FFFFFF"/>
      </a:dk1>
      <a:lt1>
        <a:srgbClr val="53565A"/>
      </a:lt1>
      <a:dk2>
        <a:srgbClr val="002E5D"/>
      </a:dk2>
      <a:lt2>
        <a:srgbClr val="2D68C4"/>
      </a:lt2>
      <a:accent1>
        <a:srgbClr val="4298B5"/>
      </a:accent1>
      <a:accent2>
        <a:srgbClr val="074F71"/>
      </a:accent2>
      <a:accent3>
        <a:srgbClr val="517DB9"/>
      </a:accent3>
      <a:accent4>
        <a:srgbClr val="004C97"/>
      </a:accent4>
      <a:accent5>
        <a:srgbClr val="D9D9D6"/>
      </a:accent5>
      <a:accent6>
        <a:srgbClr val="000000"/>
      </a:accent6>
      <a:hlink>
        <a:srgbClr val="0000EE"/>
      </a:hlink>
      <a:folHlink>
        <a:srgbClr val="EE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360000" rtlCol="0">
        <a:spAutoFit/>
      </a:bodyPr>
      <a:lstStyle>
        <a:defPPr>
          <a:defRPr sz="3200" b="1" dirty="0" smtClean="0">
            <a:solidFill>
              <a:schemeClr val="bg1"/>
            </a:solidFill>
            <a:latin typeface="Arial" pitchFamily="34" charset="0"/>
            <a:cs typeface="Arial" pitchFamily="34" charset="0"/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2C9FB15D2A9642944F9E40E19F31FB" ma:contentTypeVersion="13" ma:contentTypeDescription="Create a new document." ma:contentTypeScope="" ma:versionID="0d4c6210c14f080c78643c3b8f45399f">
  <xsd:schema xmlns:xsd="http://www.w3.org/2001/XMLSchema" xmlns:xs="http://www.w3.org/2001/XMLSchema" xmlns:p="http://schemas.microsoft.com/office/2006/metadata/properties" xmlns:ns3="bf0587d9-6eb3-47b4-bb3e-945962f625b6" xmlns:ns4="a63d8a0e-47ae-4fed-acca-54e9ff3f4684" targetNamespace="http://schemas.microsoft.com/office/2006/metadata/properties" ma:root="true" ma:fieldsID="0ba68fa768fe310289e5bf02598e9d74" ns3:_="" ns4:_="">
    <xsd:import namespace="bf0587d9-6eb3-47b4-bb3e-945962f625b6"/>
    <xsd:import namespace="a63d8a0e-47ae-4fed-acca-54e9ff3f468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0587d9-6eb3-47b4-bb3e-945962f625b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3d8a0e-47ae-4fed-acca-54e9ff3f4684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5CF97A1-EF51-4605-8A55-02510267146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f0587d9-6eb3-47b4-bb3e-945962f625b6"/>
    <ds:schemaRef ds:uri="a63d8a0e-47ae-4fed-acca-54e9ff3f468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B619D1C-7FD2-4119-A4B9-81DB39F0300C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purl.org/dc/terms/"/>
    <ds:schemaRef ds:uri="a63d8a0e-47ae-4fed-acca-54e9ff3f4684"/>
    <ds:schemaRef ds:uri="http://schemas.openxmlformats.org/package/2006/metadata/core-properties"/>
    <ds:schemaRef ds:uri="bf0587d9-6eb3-47b4-bb3e-945962f625b6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D83BCCE-ADE6-44F9-A074-07D387E115B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 Template</Template>
  <TotalTime>5085</TotalTime>
  <Words>145</Words>
  <Application>Microsoft Office PowerPoint</Application>
  <PresentationFormat>Widescreen</PresentationFormat>
  <Paragraphs>21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Georgia</vt:lpstr>
      <vt:lpstr>Title</vt:lpstr>
      <vt:lpstr>Content</vt:lpstr>
      <vt:lpstr>Quote / Statement / Showcase</vt:lpstr>
      <vt:lpstr>Plain</vt:lpstr>
      <vt:lpstr>PowerPoint Presentation</vt:lpstr>
    </vt:vector>
  </TitlesOfParts>
  <Company>FCDO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Mandy Browning (Sensitive)</dc:creator>
  <cp:lastModifiedBy>Jade McKinlay</cp:lastModifiedBy>
  <cp:revision>12</cp:revision>
  <dcterms:created xsi:type="dcterms:W3CDTF">2010-04-07T13:12:08Z</dcterms:created>
  <dcterms:modified xsi:type="dcterms:W3CDTF">2021-04-13T11:51:44Z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GeographicalCoverage">
    <vt:lpwstr> </vt:lpwstr>
  </property>
  <property fmtid="{D5CDD505-2E9C-101B-9397-08002B2CF9AE}" pid="3" name="Privacy">
    <vt:lpwstr/>
  </property>
  <property fmtid="{D5CDD505-2E9C-101B-9397-08002B2CF9AE}" pid="4" name="Classification">
    <vt:lpwstr>UNCLASSIFIED</vt:lpwstr>
  </property>
  <property fmtid="{D5CDD505-2E9C-101B-9397-08002B2CF9AE}" pid="5" name="AlternativeTitle">
    <vt:lpwstr/>
  </property>
  <property fmtid="{D5CDD505-2E9C-101B-9397-08002B2CF9AE}" pid="6" name="BusinessUnit">
    <vt:lpwstr> </vt:lpwstr>
  </property>
  <property fmtid="{D5CDD505-2E9C-101B-9397-08002B2CF9AE}" pid="7" name="SubjectCode">
    <vt:lpwstr> </vt:lpwstr>
  </property>
  <property fmtid="{D5CDD505-2E9C-101B-9397-08002B2CF9AE}" pid="8" name="DocType">
    <vt:lpwstr>PowerPoint</vt:lpwstr>
  </property>
  <property fmtid="{D5CDD505-2E9C-101B-9397-08002B2CF9AE}" pid="9" name="SourceSystem">
    <vt:lpwstr>IREC</vt:lpwstr>
  </property>
  <property fmtid="{D5CDD505-2E9C-101B-9397-08002B2CF9AE}" pid="10" name="Originator">
    <vt:lpwstr> </vt:lpwstr>
  </property>
  <property fmtid="{D5CDD505-2E9C-101B-9397-08002B2CF9AE}" pid="11" name="Created">
    <vt:filetime>2009-12-03T23:59:59Z</vt:filetime>
  </property>
  <property fmtid="{D5CDD505-2E9C-101B-9397-08002B2CF9AE}" pid="12" name="MaintainMarking">
    <vt:lpwstr>False</vt:lpwstr>
  </property>
  <property fmtid="{D5CDD505-2E9C-101B-9397-08002B2CF9AE}" pid="13" name="ContentTypeId">
    <vt:lpwstr>0x010100202C9FB15D2A9642944F9E40E19F31FB</vt:lpwstr>
  </property>
</Properties>
</file>