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7" r:id="rId5"/>
  </p:sldIdLst>
  <p:sldSz cx="6858000" cy="9906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Ashby" initials="JA" lastIdx="1" clrIdx="0">
    <p:extLst>
      <p:ext uri="{19B8F6BF-5375-455C-9EA6-DF929625EA0E}">
        <p15:presenceInfo xmlns:p15="http://schemas.microsoft.com/office/powerpoint/2012/main" userId="S::julie.ashby@compass-group.co.uk::3588519e-1f80-4af3-be03-3547cc6d5b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971F"/>
    <a:srgbClr val="3B3535"/>
    <a:srgbClr val="0187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F3FBB0-D667-4C21-9BB2-2C788E8FD39A}" v="1" dt="2023-03-29T08:41:24.9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6" autoAdjust="0"/>
    <p:restoredTop sz="94660"/>
  </p:normalViewPr>
  <p:slideViewPr>
    <p:cSldViewPr snapToGrid="0">
      <p:cViewPr>
        <p:scale>
          <a:sx n="71" d="100"/>
          <a:sy n="71" d="100"/>
        </p:scale>
        <p:origin x="1060" y="-12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Ashby" userId="3588519e-1f80-4af3-be03-3547cc6d5bdc" providerId="ADAL" clId="{3DFB3AEC-229F-46C5-B183-377DFB0A70A2}"/>
    <pc:docChg chg="modSld">
      <pc:chgData name="Julie Ashby" userId="3588519e-1f80-4af3-be03-3547cc6d5bdc" providerId="ADAL" clId="{3DFB3AEC-229F-46C5-B183-377DFB0A70A2}" dt="2023-03-29T10:28:11.233" v="6" actId="6549"/>
      <pc:docMkLst>
        <pc:docMk/>
      </pc:docMkLst>
      <pc:sldChg chg="modSp mod">
        <pc:chgData name="Julie Ashby" userId="3588519e-1f80-4af3-be03-3547cc6d5bdc" providerId="ADAL" clId="{3DFB3AEC-229F-46C5-B183-377DFB0A70A2}" dt="2023-03-29T10:28:11.233" v="6" actId="6549"/>
        <pc:sldMkLst>
          <pc:docMk/>
          <pc:sldMk cId="676652484" sldId="267"/>
        </pc:sldMkLst>
        <pc:spChg chg="mod">
          <ac:chgData name="Julie Ashby" userId="3588519e-1f80-4af3-be03-3547cc6d5bdc" providerId="ADAL" clId="{3DFB3AEC-229F-46C5-B183-377DFB0A70A2}" dt="2023-03-29T10:28:11.233" v="6" actId="6549"/>
          <ac:spMkLst>
            <pc:docMk/>
            <pc:sldMk cId="676652484" sldId="267"/>
            <ac:spMk id="10" creationId="{75B3B9A8-5A38-43F9-A1CB-A4B25B312B9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966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03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789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217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331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86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941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2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451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35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635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7D933-D97B-48D5-9C75-51D5F02A4759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385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7ED7822-EBEC-4C40-A444-B4A9714224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2020"/>
            <a:ext cx="6858000" cy="9906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5B3B9A8-5A38-43F9-A1CB-A4B25B312B9C}"/>
              </a:ext>
            </a:extLst>
          </p:cNvPr>
          <p:cNvSpPr txBox="1"/>
          <p:nvPr/>
        </p:nvSpPr>
        <p:spPr>
          <a:xfrm>
            <a:off x="502640" y="613611"/>
            <a:ext cx="5765813" cy="9312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endParaRPr lang="en-US" sz="2400" b="1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09728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09728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r>
              <a:rPr lang="en-US" sz="24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Mid-Morning Break</a:t>
            </a:r>
            <a:r>
              <a:rPr lang="en-US" sz="24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		</a:t>
            </a:r>
            <a:r>
              <a:rPr lang="en-US" sz="24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Cold Drinks </a:t>
            </a:r>
          </a:p>
          <a:p>
            <a:pPr marL="109728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09728" algn="l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Hot filled Bap 			£1.60	Still Water- 33oml 	£0.60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Hot Filled Baguette            	£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1.95 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Still Water – 500ml 	£0.80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Pizza bagel  - half                	£0.80	Fruit Juice carton 	£0.75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Hot Filled muffins 	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£1.55	Viva carton		£0.70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Hot filled Bagels from 	£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1.50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Yazoo-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bottle 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	£1.25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Waffle 		 		£1.15	Radnor carton 		£0.80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American Pancake 	 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	£1.15	</a:t>
            </a:r>
            <a:r>
              <a:rPr lang="en-US" sz="1600" b="0" i="0" u="none" strike="noStrike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Suso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can			£1.10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Savoury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 slices – from 	£1.65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OMJ carton 		£0.85</a:t>
            </a:r>
          </a:p>
          <a:p>
            <a:pPr marL="109728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Hot Filled Panini from 	£1.70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Ju</a:t>
            </a: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ice Burst		`	£1.15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endParaRPr lang="en-GB" sz="16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20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					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24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Lunch	 Items 				Cakes and Snacks</a:t>
            </a:r>
            <a:r>
              <a:rPr lang="en-GB" sz="160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endParaRPr lang="en-GB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Meal no sides			£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2.05</a:t>
            </a:r>
            <a:r>
              <a:rPr lang="en-GB" sz="160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</a:t>
            </a: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Fruit pot			£1.15</a:t>
            </a:r>
            <a:endParaRPr lang="en-GB" sz="160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Main meal with sides 	£2.46</a:t>
            </a:r>
            <a:r>
              <a:rPr lang="en-GB" sz="160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Yoghurt Pot fro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m </a:t>
            </a:r>
            <a:r>
              <a:rPr lang="en-GB" sz="160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     £0.85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Meal deals 		          £2.46 	Twin pack biscuits	£0.40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Pasta Pot with sauce 	£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2.00</a:t>
            </a: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 Mini Cheddars		£0.70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Pasta, sauce &amp; cheese	£2.46	 Oreo Biscuits		£0.55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Pizza Slice -Margherita       £1.60	 Cookie – assorted	£0.90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Pizza Slice meat topping     £1.70	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 Iced Bun			£1.10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Jacket potato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- 1 </a:t>
            </a: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filling         £1.65 	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 Traybake			£1.15</a:t>
            </a:r>
            <a:endParaRPr lang="en-GB" sz="16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Jacket potato </a:t>
            </a: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– 2 fillings     £2.05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Chocolate Brownie	£1.15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Boxed salads – from 	          £2.00	</a:t>
            </a:r>
            <a:endParaRPr lang="en-GB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endParaRPr lang="en-GB" sz="24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r>
              <a:rPr lang="en-US" sz="24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Sandwiches &amp; Wraps	Meal Deals  </a:t>
            </a:r>
          </a:p>
          <a:p>
            <a:pPr marL="109728" algn="l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Sandwiches – from            	£1.75	</a:t>
            </a:r>
            <a:r>
              <a:rPr lang="en-US" sz="16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Available daily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Wraps - from			£2.05	</a:t>
            </a:r>
            <a:r>
              <a:rPr lang="en-US" sz="16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see notice board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Sauce portion 			£0.10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						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endParaRPr lang="en-US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All items subject to availability</a:t>
            </a: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  </a:t>
            </a:r>
            <a:endParaRPr lang="en-GB" sz="18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652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B8729851D357448C6DAE73A95B4528" ma:contentTypeVersion="13" ma:contentTypeDescription="Create a new document." ma:contentTypeScope="" ma:versionID="d8e6acd41db2126167ecbba81c509ad5">
  <xsd:schema xmlns:xsd="http://www.w3.org/2001/XMLSchema" xmlns:xs="http://www.w3.org/2001/XMLSchema" xmlns:p="http://schemas.microsoft.com/office/2006/metadata/properties" xmlns:ns3="cdc07dd2-08a5-40c3-a16e-b90bcfb6db14" xmlns:ns4="943ab9a4-e5c8-4630-88d0-cbe3ee76900c" targetNamespace="http://schemas.microsoft.com/office/2006/metadata/properties" ma:root="true" ma:fieldsID="5ff415febf4930381582062f73d0ab44" ns3:_="" ns4:_="">
    <xsd:import namespace="cdc07dd2-08a5-40c3-a16e-b90bcfb6db14"/>
    <xsd:import namespace="943ab9a4-e5c8-4630-88d0-cbe3ee76900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c07dd2-08a5-40c3-a16e-b90bcfb6db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3ab9a4-e5c8-4630-88d0-cbe3ee76900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A9E037-0C65-4C30-B5B5-A65E83B3DFE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943ab9a4-e5c8-4630-88d0-cbe3ee76900c"/>
    <ds:schemaRef ds:uri="cdc07dd2-08a5-40c3-a16e-b90bcfb6db1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0D53E8E-F58F-4DA1-9DFB-D1B2E5E45A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866066-2C0A-414B-8981-F19B2A8277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c07dd2-08a5-40c3-a16e-b90bcfb6db14"/>
    <ds:schemaRef ds:uri="943ab9a4-e5c8-4630-88d0-cbe3ee7690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8dcec875-1593-4233-b8b1-a96d276bd4ae}" enabled="1" method="Privileged" siteId="{cd62b7dd-4b48-44bd-90e7-e143a22c8ea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4807</TotalTime>
  <Words>342</Words>
  <Application>Microsoft Office PowerPoint</Application>
  <PresentationFormat>A4 Paper (210x297 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Jennie Elgie</dc:creator>
  <cp:lastModifiedBy>Julie Ashby</cp:lastModifiedBy>
  <cp:revision>42</cp:revision>
  <cp:lastPrinted>2023-03-29T08:41:26Z</cp:lastPrinted>
  <dcterms:created xsi:type="dcterms:W3CDTF">2020-09-04T08:03:39Z</dcterms:created>
  <dcterms:modified xsi:type="dcterms:W3CDTF">2023-03-29T10:28:21Z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0x010100D7B8729851D357448C6DAE73A95B4528</vt:lpwstr>
  </property>
  <property fmtid="{D5CDD505-2E9C-101B-9397-08002B2CF9AE}" pid="3" name="MSIP_Label_8dcec875-1593-4233-b8b1-a96d276bd4ae_Enabled">
    <vt:lpwstr>true</vt:lpwstr>
  </property>
  <property fmtid="{D5CDD505-2E9C-101B-9397-08002B2CF9AE}" pid="4" name="MSIP_Label_8dcec875-1593-4233-b8b1-a96d276bd4ae_SetDate">
    <vt:lpwstr>2022-05-17T15:08:20Z</vt:lpwstr>
  </property>
  <property fmtid="{D5CDD505-2E9C-101B-9397-08002B2CF9AE}" pid="5" name="MSIP_Label_8dcec875-1593-4233-b8b1-a96d276bd4ae_Method">
    <vt:lpwstr>Privileged</vt:lpwstr>
  </property>
  <property fmtid="{D5CDD505-2E9C-101B-9397-08002B2CF9AE}" pid="6" name="MSIP_Label_8dcec875-1593-4233-b8b1-a96d276bd4ae_Name">
    <vt:lpwstr>8dcec875-1593-4233-b8b1-a96d276bd4ae</vt:lpwstr>
  </property>
  <property fmtid="{D5CDD505-2E9C-101B-9397-08002B2CF9AE}" pid="7" name="MSIP_Label_8dcec875-1593-4233-b8b1-a96d276bd4ae_SiteId">
    <vt:lpwstr>cd62b7dd-4b48-44bd-90e7-e143a22c8ead</vt:lpwstr>
  </property>
  <property fmtid="{D5CDD505-2E9C-101B-9397-08002B2CF9AE}" pid="8" name="MSIP_Label_8dcec875-1593-4233-b8b1-a96d276bd4ae_ActionId">
    <vt:lpwstr>6d6d880b-ba25-4a0d-b953-3bad6da9a432</vt:lpwstr>
  </property>
  <property fmtid="{D5CDD505-2E9C-101B-9397-08002B2CF9AE}" pid="9" name="MSIP_Label_8dcec875-1593-4233-b8b1-a96d276bd4ae_ContentBits">
    <vt:lpwstr>0</vt:lpwstr>
  </property>
</Properties>
</file>