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6" r:id="rId5"/>
  </p:sldIdLst>
  <p:sldSz cx="6858000" cy="9906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Ashby" initials="JA" lastIdx="1" clrIdx="0">
    <p:extLst>
      <p:ext uri="{19B8F6BF-5375-455C-9EA6-DF929625EA0E}">
        <p15:presenceInfo xmlns:p15="http://schemas.microsoft.com/office/powerpoint/2012/main" userId="S::julie.ashby@compass-group.co.uk::3588519e-1f80-4af3-be03-3547cc6d5b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971F"/>
    <a:srgbClr val="3B3535"/>
    <a:srgbClr val="0187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24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966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03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1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3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86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4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45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63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D933-D97B-48D5-9C75-51D5F02A4759}" type="datetimeFigureOut">
              <a:rPr lang="en-GB" smtClean="0"/>
              <a:t>07/02/2023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3C044-6874-4DA4-BB2B-7587485DEF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38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ED7822-EBEC-4C40-A444-B4A971422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2020"/>
            <a:ext cx="6858000" cy="9906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5B3B9A8-5A38-43F9-A1CB-A4B25B312B9C}"/>
              </a:ext>
            </a:extLst>
          </p:cNvPr>
          <p:cNvSpPr txBox="1"/>
          <p:nvPr/>
        </p:nvSpPr>
        <p:spPr>
          <a:xfrm>
            <a:off x="502640" y="613611"/>
            <a:ext cx="5765813" cy="9584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Mid-Morning Break</a:t>
            </a:r>
            <a:r>
              <a:rPr lang="en-US" sz="24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		</a:t>
            </a: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Cold Drinks </a:t>
            </a:r>
          </a:p>
          <a:p>
            <a:pPr marL="109728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Bacon / Sausage Bap		£1.55	Still Water- 33oml 	£0.60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Bacon Baguette                 	£1.90	Still Water – 500ml 	£0.80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Cheese Bagel                     	£1.30	Fruit Juice carton 	£0.75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Cheese &amp; Bacon Bagel    	£1.50	Viva carton		£0.70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Waffle 				£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1.10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Yazoo-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bottle 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£1.25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American pancakes 		£1.10	Radnor carton 		£0.80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Toaster cinnamon Bagel 	£1.20	</a:t>
            </a:r>
            <a:r>
              <a:rPr lang="en-US" sz="1600" b="0" i="0" u="none" strike="noStrike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Suso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can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Savoury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 slices – from 	£1.60</a:t>
            </a: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OMJ carton 		£0.85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Hash browns  x 3		£1.10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Juice Burst			£1.15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Fruit pot 				£1.10	</a:t>
            </a:r>
            <a:endParaRPr lang="en-GB" sz="1600" b="0" i="0" u="none" strike="noStrike" kern="1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0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Lunch	 Items 				Cakes and Snacks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no sides			£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2.00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Soreen malt loaf  	£0.40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Main meal with sides 	£2.46</a:t>
            </a:r>
            <a:r>
              <a:rPr lang="en-GB" sz="160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Muller yoghurt             £0.85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Meal deals 		          £2.46          Fruit pot			£1.10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 Pot with sauce 	£1.95	Twin pack biscuits	£0.40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Pasta, sauce &amp; cheese	£2.46	Mini Cheddars		£0.70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Pizza Slice Plain                    £1.55	Gingerbread Men	£0.55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potato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- 1 </a:t>
            </a:r>
            <a:r>
              <a:rPr lang="en-GB" sz="1600" b="0" i="0" u="none" strike="noStrike" kern="12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filling         £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1.60	Oreo Biscuits		£0.55</a:t>
            </a:r>
            <a:endParaRPr lang="en-GB" sz="16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Jacket </a:t>
            </a: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lang="en-GB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otato – 2 fillings     £2.00 	Cookie – assorted	£0.90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Boxed salads – from 	          £2.00	Iced Bun			£1.10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	Traybake			£1.15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GB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						Chocolate Brownie	£1.15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GB" sz="24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r>
              <a:rPr lang="en-US" sz="24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&amp; Wraps	Meal Deals  </a:t>
            </a:r>
          </a:p>
          <a:p>
            <a:pPr marL="109728" algn="l" rtl="0" eaLnBrk="1" fontAlgn="t" latinLnBrk="0" hangingPunct="1">
              <a:lnSpc>
                <a:spcPts val="1205"/>
              </a:lnSpc>
              <a:spcBef>
                <a:spcPts val="0"/>
              </a:spcBef>
              <a:spcAft>
                <a:spcPts val="50"/>
              </a:spcAft>
            </a:pPr>
            <a:endParaRPr lang="en-GB" sz="2000" b="0" i="0" u="none" strike="noStrike" dirty="0">
              <a:effectLst/>
              <a:latin typeface="Arial" panose="020B060402020202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Sandwiches – from            	£1.75	</a:t>
            </a:r>
            <a:r>
              <a:rPr lang="en-US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Available daily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Wraps - from			£2.00	</a:t>
            </a:r>
            <a:r>
              <a:rPr lang="en-US" sz="1600" b="1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see notice board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Sauce portion 			£0.10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						</a:t>
            </a: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endParaRPr lang="en-US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09728" algn="l" rtl="0" eaLnBrk="1" fontAlgn="t" latinLnBrk="0" hangingPunct="1">
              <a:spcBef>
                <a:spcPts val="0"/>
              </a:spcBef>
              <a:spcAft>
                <a:spcPts val="50"/>
              </a:spcAft>
            </a:pPr>
            <a:r>
              <a:rPr lang="en-US" sz="1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items subject to availability</a:t>
            </a:r>
            <a:r>
              <a:rPr lang="en-US" sz="1800" b="0" i="0" u="none" strike="noStrik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  </a:t>
            </a:r>
            <a:endParaRPr lang="en-GB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8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B8729851D357448C6DAE73A95B4528" ma:contentTypeVersion="13" ma:contentTypeDescription="Create a new document." ma:contentTypeScope="" ma:versionID="d8e6acd41db2126167ecbba81c509ad5">
  <xsd:schema xmlns:xsd="http://www.w3.org/2001/XMLSchema" xmlns:xs="http://www.w3.org/2001/XMLSchema" xmlns:p="http://schemas.microsoft.com/office/2006/metadata/properties" xmlns:ns3="cdc07dd2-08a5-40c3-a16e-b90bcfb6db14" xmlns:ns4="943ab9a4-e5c8-4630-88d0-cbe3ee76900c" targetNamespace="http://schemas.microsoft.com/office/2006/metadata/properties" ma:root="true" ma:fieldsID="5ff415febf4930381582062f73d0ab44" ns3:_="" ns4:_="">
    <xsd:import namespace="cdc07dd2-08a5-40c3-a16e-b90bcfb6db14"/>
    <xsd:import namespace="943ab9a4-e5c8-4630-88d0-cbe3ee7690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c07dd2-08a5-40c3-a16e-b90bcfb6db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ab9a4-e5c8-4630-88d0-cbe3ee76900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866066-2C0A-414B-8981-F19B2A8277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c07dd2-08a5-40c3-a16e-b90bcfb6db14"/>
    <ds:schemaRef ds:uri="943ab9a4-e5c8-4630-88d0-cbe3ee7690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A9E037-0C65-4C30-B5B5-A65E83B3DFE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943ab9a4-e5c8-4630-88d0-cbe3ee76900c"/>
    <ds:schemaRef ds:uri="cdc07dd2-08a5-40c3-a16e-b90bcfb6db1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0D53E8E-F58F-4DA1-9DFB-D1B2E5E45A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5107</TotalTime>
  <Words>351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Jennie Elgie</dc:creator>
  <cp:lastModifiedBy>Jade McKinlay</cp:lastModifiedBy>
  <cp:revision>42</cp:revision>
  <cp:lastPrinted>2022-12-16T08:45:35Z</cp:lastPrinted>
  <dcterms:created xsi:type="dcterms:W3CDTF">2020-09-04T08:03:39Z</dcterms:created>
  <dcterms:modified xsi:type="dcterms:W3CDTF">2023-02-07T09:37:09Z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0x010100D7B8729851D357448C6DAE73A95B4528</vt:lpwstr>
  </property>
  <property fmtid="{D5CDD505-2E9C-101B-9397-08002B2CF9AE}" pid="3" name="MSIP_Label_8dcec875-1593-4233-b8b1-a96d276bd4ae_Enabled">
    <vt:lpwstr>true</vt:lpwstr>
  </property>
  <property fmtid="{D5CDD505-2E9C-101B-9397-08002B2CF9AE}" pid="4" name="MSIP_Label_8dcec875-1593-4233-b8b1-a96d276bd4ae_SetDate">
    <vt:lpwstr>2022-05-17T15:08:20Z</vt:lpwstr>
  </property>
  <property fmtid="{D5CDD505-2E9C-101B-9397-08002B2CF9AE}" pid="5" name="MSIP_Label_8dcec875-1593-4233-b8b1-a96d276bd4ae_Method">
    <vt:lpwstr>Privileged</vt:lpwstr>
  </property>
  <property fmtid="{D5CDD505-2E9C-101B-9397-08002B2CF9AE}" pid="6" name="MSIP_Label_8dcec875-1593-4233-b8b1-a96d276bd4ae_Name">
    <vt:lpwstr>8dcec875-1593-4233-b8b1-a96d276bd4ae</vt:lpwstr>
  </property>
  <property fmtid="{D5CDD505-2E9C-101B-9397-08002B2CF9AE}" pid="7" name="MSIP_Label_8dcec875-1593-4233-b8b1-a96d276bd4ae_SiteId">
    <vt:lpwstr>cd62b7dd-4b48-44bd-90e7-e143a22c8ead</vt:lpwstr>
  </property>
  <property fmtid="{D5CDD505-2E9C-101B-9397-08002B2CF9AE}" pid="8" name="MSIP_Label_8dcec875-1593-4233-b8b1-a96d276bd4ae_ActionId">
    <vt:lpwstr>6d6d880b-ba25-4a0d-b953-3bad6da9a432</vt:lpwstr>
  </property>
  <property fmtid="{D5CDD505-2E9C-101B-9397-08002B2CF9AE}" pid="9" name="MSIP_Label_8dcec875-1593-4233-b8b1-a96d276bd4ae_ContentBits">
    <vt:lpwstr>0</vt:lpwstr>
  </property>
</Properties>
</file>