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6" r:id="rId5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shby" initials="JA" lastIdx="1" clrIdx="0">
    <p:extLst>
      <p:ext uri="{19B8F6BF-5375-455C-9EA6-DF929625EA0E}">
        <p15:presenceInfo xmlns:p15="http://schemas.microsoft.com/office/powerpoint/2012/main" userId="S::julie.ashby@compass-group.co.uk::3588519e-1f80-4af3-be03-3547cc6d5b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71F"/>
    <a:srgbClr val="3B3535"/>
    <a:srgbClr val="018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6" autoAdjust="0"/>
    <p:restoredTop sz="94660"/>
  </p:normalViewPr>
  <p:slideViewPr>
    <p:cSldViewPr snapToGrid="0">
      <p:cViewPr>
        <p:scale>
          <a:sx n="112" d="100"/>
          <a:sy n="112" d="100"/>
        </p:scale>
        <p:origin x="924" y="-7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Ashby" userId="3588519e-1f80-4af3-be03-3547cc6d5bdc" providerId="ADAL" clId="{81E36AD4-422C-40DB-AE67-4CD75676FFB8}"/>
    <pc:docChg chg="undo custSel modSld">
      <pc:chgData name="Julie Ashby" userId="3588519e-1f80-4af3-be03-3547cc6d5bdc" providerId="ADAL" clId="{81E36AD4-422C-40DB-AE67-4CD75676FFB8}" dt="2022-11-02T20:47:59.944" v="247" actId="6549"/>
      <pc:docMkLst>
        <pc:docMk/>
      </pc:docMkLst>
      <pc:sldChg chg="modSp mod">
        <pc:chgData name="Julie Ashby" userId="3588519e-1f80-4af3-be03-3547cc6d5bdc" providerId="ADAL" clId="{81E36AD4-422C-40DB-AE67-4CD75676FFB8}" dt="2022-11-02T20:47:59.944" v="247" actId="6549"/>
        <pc:sldMkLst>
          <pc:docMk/>
          <pc:sldMk cId="3787685363" sldId="266"/>
        </pc:sldMkLst>
        <pc:spChg chg="mod">
          <ac:chgData name="Julie Ashby" userId="3588519e-1f80-4af3-be03-3547cc6d5bdc" providerId="ADAL" clId="{81E36AD4-422C-40DB-AE67-4CD75676FFB8}" dt="2022-11-02T20:47:59.944" v="247" actId="6549"/>
          <ac:spMkLst>
            <pc:docMk/>
            <pc:sldMk cId="3787685363" sldId="266"/>
            <ac:spMk id="10" creationId="{75B3B9A8-5A38-43F9-A1CB-A4B25B312B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6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1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3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D933-D97B-48D5-9C75-51D5F02A4759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8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ED7822-EBEC-4C40-A444-B4A97142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2020"/>
            <a:ext cx="6858000" cy="9906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B3B9A8-5A38-43F9-A1CB-A4B25B312B9C}"/>
              </a:ext>
            </a:extLst>
          </p:cNvPr>
          <p:cNvSpPr txBox="1"/>
          <p:nvPr/>
        </p:nvSpPr>
        <p:spPr>
          <a:xfrm>
            <a:off x="502640" y="613611"/>
            <a:ext cx="5765813" cy="958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Mid-Morning Break</a:t>
            </a: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		</a:t>
            </a: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Cold Drinks </a:t>
            </a: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/ Sausage Bap		£1.55	Still Water- 33oml 	£0.55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Baguette                 	£1.90	Still Water – 500ml 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Bagel                     	£1.30	Fruit Juice carton 	£0.70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&amp; Bacon Bagel    	£1.50	Viva carton		£0.70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Waffle 				£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1.10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Yazoo-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bottle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£1.20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American pancakes 		£1.10	Radnor carton 	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Toaster cinnamon Bagel 	£1.20	</a:t>
            </a:r>
            <a:r>
              <a:rPr lang="en-US" sz="16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Suso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can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Savoury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slices – from </a:t>
            </a:r>
            <a:r>
              <a:rPr lang="en-US" sz="1600">
                <a:solidFill>
                  <a:srgbClr val="000000"/>
                </a:solidFill>
                <a:latin typeface="Calibri" panose="020F0502020204030204" pitchFamily="34" charset="0"/>
              </a:rPr>
              <a:t>	£1.60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OMJ carton 		£0.85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Hash browns  x 3		£1.10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Juice Burst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Fruit pot 				£1.10	</a:t>
            </a:r>
            <a:endParaRPr lang="en-GB" sz="16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0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Lunch	 Items 				Cakes and Snacks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no sides			£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2.00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Soreen malt loaf  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Main meal with sides 	£2.46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Muller yoghurt             £0.80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deals 		          £2.46          Fruit pot			£1.10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 Pot with sauce 	£1.95	Twin pack biscuits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Pasta, sauce &amp; cheese	£2.46	Mini Cheddars		£0.65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Slice Plain                    £1.60	Gingerbread Men	£0.50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- 1 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filling        £1.60	Oreo Biscuits		£0.50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otato – 2 fillings     £2.00 	Cookie – assorted	£0.85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Boxed salads – from 	          £2.00	Iced Bun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	Traybake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	Chocolate Brownie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&amp; Wraps	Meal Deals  </a:t>
            </a: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– from            	£1.75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Available daily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Wraps - from			£2.00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 notice board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Sauce portion 			£0.10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items subject to availability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 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8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8729851D357448C6DAE73A95B4528" ma:contentTypeVersion="13" ma:contentTypeDescription="Create a new document." ma:contentTypeScope="" ma:versionID="d8e6acd41db2126167ecbba81c509ad5">
  <xsd:schema xmlns:xsd="http://www.w3.org/2001/XMLSchema" xmlns:xs="http://www.w3.org/2001/XMLSchema" xmlns:p="http://schemas.microsoft.com/office/2006/metadata/properties" xmlns:ns3="cdc07dd2-08a5-40c3-a16e-b90bcfb6db14" xmlns:ns4="943ab9a4-e5c8-4630-88d0-cbe3ee76900c" targetNamespace="http://schemas.microsoft.com/office/2006/metadata/properties" ma:root="true" ma:fieldsID="5ff415febf4930381582062f73d0ab44" ns3:_="" ns4:_="">
    <xsd:import namespace="cdc07dd2-08a5-40c3-a16e-b90bcfb6db14"/>
    <xsd:import namespace="943ab9a4-e5c8-4630-88d0-cbe3ee7690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07dd2-08a5-40c3-a16e-b90bcfb6db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ab9a4-e5c8-4630-88d0-cbe3ee76900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9E037-0C65-4C30-B5B5-A65E83B3DFE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43ab9a4-e5c8-4630-88d0-cbe3ee76900c"/>
    <ds:schemaRef ds:uri="cdc07dd2-08a5-40c3-a16e-b90bcfb6db1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D53E8E-F58F-4DA1-9DFB-D1B2E5E45A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866066-2C0A-414B-8981-F19B2A827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c07dd2-08a5-40c3-a16e-b90bcfb6db14"/>
    <ds:schemaRef ds:uri="943ab9a4-e5c8-4630-88d0-cbe3ee7690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4669</TotalTime>
  <Words>351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Elgie</dc:creator>
  <cp:lastModifiedBy>Julie Ashby</cp:lastModifiedBy>
  <cp:revision>39</cp:revision>
  <cp:lastPrinted>2022-05-17T17:59:49Z</cp:lastPrinted>
  <dcterms:created xsi:type="dcterms:W3CDTF">2020-09-04T08:03:39Z</dcterms:created>
  <dcterms:modified xsi:type="dcterms:W3CDTF">2022-11-02T20:48:00Z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0x010100D7B8729851D357448C6DAE73A95B4528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2022-05-17T15:08:20Z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6d6d880b-ba25-4a0d-b953-3bad6da9a432</vt:lpwstr>
  </property>
  <property fmtid="{D5CDD505-2E9C-101B-9397-08002B2CF9AE}" pid="9" name="MSIP_Label_8dcec875-1593-4233-b8b1-a96d276bd4ae_ContentBits">
    <vt:lpwstr>0</vt:lpwstr>
  </property>
</Properties>
</file>