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6" r:id="rId5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shby" initials="JA" lastIdx="1" clrIdx="0">
    <p:extLst>
      <p:ext uri="{19B8F6BF-5375-455C-9EA6-DF929625EA0E}">
        <p15:presenceInfo xmlns:p15="http://schemas.microsoft.com/office/powerpoint/2012/main" userId="S::julie.ashby@compass-group.co.uk::3588519e-1f80-4af3-be03-3547cc6d5b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71F"/>
    <a:srgbClr val="3B3535"/>
    <a:srgbClr val="018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6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1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3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D933-D97B-48D5-9C75-51D5F02A4759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8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ED7822-EBEC-4C40-A444-B4A97142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2020"/>
            <a:ext cx="6858000" cy="9906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B3B9A8-5A38-43F9-A1CB-A4B25B312B9C}"/>
              </a:ext>
            </a:extLst>
          </p:cNvPr>
          <p:cNvSpPr txBox="1"/>
          <p:nvPr/>
        </p:nvSpPr>
        <p:spPr>
          <a:xfrm>
            <a:off x="502640" y="613611"/>
            <a:ext cx="5765813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Mid-Morning Break</a:t>
            </a: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		</a:t>
            </a: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Cold Drinks </a:t>
            </a: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Bap 			</a:t>
            </a:r>
            <a:r>
              <a:rPr lang="en-US" sz="16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£1.55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Still Water- 33oml 	£0.55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Baguette                 	£1.90	Still Water – 500ml 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Bagel                     	£1.30	Fruit Juice carton 	£0.70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&amp; Bacon Bagel    	£1.50	Yazoo – carton		£0.75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Waffle 				£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1.10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Yazoo-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bottle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American pancakes 		£1.10	Radnor carton 	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Toasted cinnamon Bagel 	£1.20	Radnor still can	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Savoury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slices – from 	£.1.60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Radnor fizz bottle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Hash browns 			£1.10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OMJ 	Carton		£0.85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Fruit pot				£1.10	Juice Burst			£1.10</a:t>
            </a:r>
            <a:endParaRPr lang="en-GB" sz="16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0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Lunch	 Items 				Cakes and Snacks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no sides			£1.90	Soreen malt loaf  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Main meal with sides 	£2.35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Muller yoghurt             £0.80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deals 		          £2.35          Fruit pot			£1.10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 Pot with sauce 	£1.95	Twin pack biscuits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Pasta, sauce &amp; cheese	£2.35	Mini Cheddars		£0.65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Slice Plain                    £1.60	Gingerbread Men	£0.50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- 1 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filling        £1.60	Oreo Biscuits		£0.50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 – 2 fillings     £2.00 	Cookie – assorted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Boxed salads – from 	          £2.00	Iced Bun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	Traybake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	Chocolate Brownie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400" b="0" i="0" u="none" strike="noStrike" dirty="0">
                <a:effectLst/>
                <a:latin typeface="Arial" panose="020B0604020202020204" pitchFamily="34" charset="0"/>
              </a:rPr>
              <a:t>							</a:t>
            </a: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&amp; Wraps</a:t>
            </a: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– from            	£1.75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Wraps - from			£2.00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Sauce portion 			£0.10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items subject to availability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 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8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3B7B95651FA6478BE12EB3B3018284" ma:contentTypeVersion="14" ma:contentTypeDescription="Create a new document." ma:contentTypeScope="" ma:versionID="7ae12c8729c70d707b371634cfc5f311">
  <xsd:schema xmlns:xsd="http://www.w3.org/2001/XMLSchema" xmlns:xs="http://www.w3.org/2001/XMLSchema" xmlns:p="http://schemas.microsoft.com/office/2006/metadata/properties" xmlns:ns3="e11d05a4-d63a-40a0-82d6-321cc8e2f84c" xmlns:ns4="28d49cf9-d9ae-4b44-93e4-409085e475b7" targetNamespace="http://schemas.microsoft.com/office/2006/metadata/properties" ma:root="true" ma:fieldsID="03b66debd3b4ff3101ea297ee1dba442" ns3:_="" ns4:_="">
    <xsd:import namespace="e11d05a4-d63a-40a0-82d6-321cc8e2f84c"/>
    <xsd:import namespace="28d49cf9-d9ae-4b44-93e4-409085e475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d05a4-d63a-40a0-82d6-321cc8e2f8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49cf9-d9ae-4b44-93e4-409085e475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D53E8E-F58F-4DA1-9DFB-D1B2E5E45A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A9E037-0C65-4C30-B5B5-A65E83B3DFED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28d49cf9-d9ae-4b44-93e4-409085e475b7"/>
    <ds:schemaRef ds:uri="e11d05a4-d63a-40a0-82d6-321cc8e2f84c"/>
  </ds:schemaRefs>
</ds:datastoreItem>
</file>

<file path=customXml/itemProps3.xml><?xml version="1.0" encoding="utf-8"?>
<ds:datastoreItem xmlns:ds="http://schemas.openxmlformats.org/officeDocument/2006/customXml" ds:itemID="{BD1D5F97-4553-44CB-B5C5-D7791014B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1d05a4-d63a-40a0-82d6-321cc8e2f84c"/>
    <ds:schemaRef ds:uri="28d49cf9-d9ae-4b44-93e4-409085e47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4649</TotalTime>
  <Words>384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Elgie</dc:creator>
  <cp:lastModifiedBy>Jade McKinlay</cp:lastModifiedBy>
  <cp:revision>38</cp:revision>
  <cp:lastPrinted>2022-05-17T17:59:49Z</cp:lastPrinted>
  <dcterms:created xsi:type="dcterms:W3CDTF">2020-09-04T08:03:39Z</dcterms:created>
  <dcterms:modified xsi:type="dcterms:W3CDTF">2022-05-25T08:17:00Z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0x0101000D3B7B95651FA6478BE12EB3B3018284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2022-05-17T15:08:20Z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6d6d880b-ba25-4a0d-b953-3bad6da9a432</vt:lpwstr>
  </property>
  <property fmtid="{D5CDD505-2E9C-101B-9397-08002B2CF9AE}" pid="9" name="MSIP_Label_8dcec875-1593-4233-b8b1-a96d276bd4ae_ContentBits">
    <vt:lpwstr>0</vt:lpwstr>
  </property>
</Properties>
</file>